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8.xml" ContentType="application/vnd.openxmlformats-officedocument.presentationml.tags+xml"/>
  <Override PartName="/ppt/notesSlides/notesSlide30.xml" ContentType="application/vnd.openxmlformats-officedocument.presentationml.notesSlide+xml"/>
  <Override PartName="/ppt/tags/tag19.xml" ContentType="application/vnd.openxmlformats-officedocument.presentationml.tags+xml"/>
  <Override PartName="/ppt/notesSlides/notesSlide31.xml" ContentType="application/vnd.openxmlformats-officedocument.presentationml.notesSlide+xml"/>
  <Override PartName="/ppt/tags/tag20.xml" ContentType="application/vnd.openxmlformats-officedocument.presentationml.tags+xml"/>
  <Override PartName="/ppt/notesSlides/notesSlide32.xml" ContentType="application/vnd.openxmlformats-officedocument.presentationml.notesSlide+xml"/>
  <Override PartName="/ppt/tags/tag21.xml" ContentType="application/vnd.openxmlformats-officedocument.presentationml.tags+xml"/>
  <Override PartName="/ppt/notesSlides/notesSlide33.xml" ContentType="application/vnd.openxmlformats-officedocument.presentationml.notesSlide+xml"/>
  <Override PartName="/ppt/tags/tag22.xml" ContentType="application/vnd.openxmlformats-officedocument.presentationml.tags+xml"/>
  <Override PartName="/ppt/notesSlides/notesSlide34.xml" ContentType="application/vnd.openxmlformats-officedocument.presentationml.notesSlide+xml"/>
  <Override PartName="/ppt/tags/tag23.xml" ContentType="application/vnd.openxmlformats-officedocument.presentationml.tags+xml"/>
  <Override PartName="/ppt/notesSlides/notesSlide35.xml" ContentType="application/vnd.openxmlformats-officedocument.presentationml.notesSlide+xml"/>
  <Override PartName="/ppt/tags/tag2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5.xml" ContentType="application/vnd.openxmlformats-officedocument.presentationml.tags+xml"/>
  <Override PartName="/ppt/notesSlides/notesSlide38.xml" ContentType="application/vnd.openxmlformats-officedocument.presentationml.notesSlide+xml"/>
  <Override PartName="/ppt/tags/tag26.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7.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8.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29.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30.xml" ContentType="application/vnd.openxmlformats-officedocument.presentationml.tags+xml"/>
  <Override PartName="/ppt/notesSlides/notesSlide54.xml" ContentType="application/vnd.openxmlformats-officedocument.presentationml.notesSlide+xml"/>
  <Override PartName="/ppt/tags/tag31.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32.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33.xml" ContentType="application/vnd.openxmlformats-officedocument.presentationml.tags+xml"/>
  <Override PartName="/ppt/notesSlides/notesSlide60.xml" ContentType="application/vnd.openxmlformats-officedocument.presentationml.notesSlide+xml"/>
  <Override PartName="/ppt/tags/tag34.xml" ContentType="application/vnd.openxmlformats-officedocument.presentationml.tags+xml"/>
  <Override PartName="/ppt/notesSlides/notesSlide61.xml" ContentType="application/vnd.openxmlformats-officedocument.presentationml.notesSlide+xml"/>
  <Override PartName="/ppt/tags/tag35.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36.xml" ContentType="application/vnd.openxmlformats-officedocument.presentationml.tags+xml"/>
  <Override PartName="/ppt/notesSlides/notesSlide69.xml" ContentType="application/vnd.openxmlformats-officedocument.presentationml.notesSlide+xml"/>
  <Override PartName="/ppt/tags/tag37.xml" ContentType="application/vnd.openxmlformats-officedocument.presentationml.tags+xml"/>
  <Override PartName="/ppt/notesSlides/notesSlide70.xml" ContentType="application/vnd.openxmlformats-officedocument.presentationml.notesSlide+xml"/>
  <Override PartName="/ppt/tags/tag38.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39.xml" ContentType="application/vnd.openxmlformats-officedocument.presentationml.tags+xml"/>
  <Override PartName="/ppt/notesSlides/notesSlide73.xml" ContentType="application/vnd.openxmlformats-officedocument.presentationml.notesSlide+xml"/>
  <Override PartName="/ppt/tags/tag40.xml" ContentType="application/vnd.openxmlformats-officedocument.presentationml.tags+xml"/>
  <Override PartName="/ppt/notesSlides/notesSlide74.xml" ContentType="application/vnd.openxmlformats-officedocument.presentationml.notesSlide+xml"/>
  <Override PartName="/ppt/tags/tag41.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42.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43.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44.xml" ContentType="application/vnd.openxmlformats-officedocument.presentationml.tags+xml"/>
  <Override PartName="/ppt/notesSlides/notesSlide85.xml" ContentType="application/vnd.openxmlformats-officedocument.presentationml.notesSlide+xml"/>
  <Override PartName="/ppt/tags/tag45.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46.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47.xml" ContentType="application/vnd.openxmlformats-officedocument.presentationml.tags+xml"/>
  <Override PartName="/ppt/notesSlides/notesSlide97.xml" ContentType="application/vnd.openxmlformats-officedocument.presentationml.notesSlide+xml"/>
  <Override PartName="/ppt/tags/tag48.xml" ContentType="application/vnd.openxmlformats-officedocument.presentationml.tags+xml"/>
  <Override PartName="/ppt/notesSlides/notesSlide98.xml" ContentType="application/vnd.openxmlformats-officedocument.presentationml.notesSlide+xml"/>
  <Override PartName="/ppt/tags/tag49.xml" ContentType="application/vnd.openxmlformats-officedocument.presentationml.tags+xml"/>
  <Override PartName="/ppt/notesSlides/notesSlide99.xml" ContentType="application/vnd.openxmlformats-officedocument.presentationml.notesSlide+xml"/>
  <Override PartName="/ppt/tags/tag50.xml" ContentType="application/vnd.openxmlformats-officedocument.presentationml.tags+xml"/>
  <Override PartName="/ppt/notesSlides/notesSlide100.xml" ContentType="application/vnd.openxmlformats-officedocument.presentationml.notesSlide+xml"/>
  <Override PartName="/ppt/tags/tag51.xml" ContentType="application/vnd.openxmlformats-officedocument.presentationml.tags+xml"/>
  <Override PartName="/ppt/notesSlides/notesSlide101.xml" ContentType="application/vnd.openxmlformats-officedocument.presentationml.notesSlide+xml"/>
  <Override PartName="/ppt/tags/tag52.xml" ContentType="application/vnd.openxmlformats-officedocument.presentationml.tags+xml"/>
  <Override PartName="/ppt/notesSlides/notesSlide102.xml" ContentType="application/vnd.openxmlformats-officedocument.presentationml.notesSlide+xml"/>
  <Override PartName="/ppt/tags/tag53.xml" ContentType="application/vnd.openxmlformats-officedocument.presentationml.tags+xml"/>
  <Override PartName="/ppt/notesSlides/notesSlide103.xml" ContentType="application/vnd.openxmlformats-officedocument.presentationml.notesSlide+xml"/>
  <Override PartName="/ppt/tags/tag54.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ags/tag55.xml" ContentType="application/vnd.openxmlformats-officedocument.presentationml.tag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ags/tag59.xml" ContentType="application/vnd.openxmlformats-officedocument.presentationml.tag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ags/tag60.xml" ContentType="application/vnd.openxmlformats-officedocument.presentationml.tags+xml"/>
  <Override PartName="/ppt/notesSlides/notesSlide115.xml" ContentType="application/vnd.openxmlformats-officedocument.presentationml.notesSlide+xml"/>
  <Override PartName="/ppt/tags/tag61.xml" ContentType="application/vnd.openxmlformats-officedocument.presentationml.tags+xml"/>
  <Override PartName="/ppt/notesSlides/notesSlide116.xml" ContentType="application/vnd.openxmlformats-officedocument.presentationml.notesSlide+xml"/>
  <Override PartName="/ppt/tags/tag62.xml" ContentType="application/vnd.openxmlformats-officedocument.presentationml.tags+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ags/tag63.xml" ContentType="application/vnd.openxmlformats-officedocument.presentationml.tags+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84" r:id="rId1"/>
    <p:sldMasterId id="2147483996" r:id="rId2"/>
    <p:sldMasterId id="2147484140" r:id="rId3"/>
    <p:sldMasterId id="2147484152" r:id="rId4"/>
    <p:sldMasterId id="2147484176" r:id="rId5"/>
    <p:sldMasterId id="2147484188" r:id="rId6"/>
    <p:sldMasterId id="2147484428" r:id="rId7"/>
    <p:sldMasterId id="2147484440" r:id="rId8"/>
    <p:sldMasterId id="2147484452" r:id="rId9"/>
    <p:sldMasterId id="2147484464" r:id="rId10"/>
    <p:sldMasterId id="2147484476" r:id="rId11"/>
  </p:sldMasterIdLst>
  <p:notesMasterIdLst>
    <p:notesMasterId r:id="rId141"/>
  </p:notesMasterIdLst>
  <p:handoutMasterIdLst>
    <p:handoutMasterId r:id="rId142"/>
  </p:handoutMasterIdLst>
  <p:sldIdLst>
    <p:sldId id="1904" r:id="rId12"/>
    <p:sldId id="1518" r:id="rId13"/>
    <p:sldId id="1519" r:id="rId14"/>
    <p:sldId id="1840" r:id="rId15"/>
    <p:sldId id="1703" r:id="rId16"/>
    <p:sldId id="1704" r:id="rId17"/>
    <p:sldId id="1705" r:id="rId18"/>
    <p:sldId id="1706" r:id="rId19"/>
    <p:sldId id="1707" r:id="rId20"/>
    <p:sldId id="1708" r:id="rId21"/>
    <p:sldId id="1898" r:id="rId22"/>
    <p:sldId id="1709" r:id="rId23"/>
    <p:sldId id="1710" r:id="rId24"/>
    <p:sldId id="1711" r:id="rId25"/>
    <p:sldId id="1712" r:id="rId26"/>
    <p:sldId id="1713" r:id="rId27"/>
    <p:sldId id="1852" r:id="rId28"/>
    <p:sldId id="1854" r:id="rId29"/>
    <p:sldId id="1906" r:id="rId30"/>
    <p:sldId id="1856" r:id="rId31"/>
    <p:sldId id="1857" r:id="rId32"/>
    <p:sldId id="1873" r:id="rId33"/>
    <p:sldId id="1858" r:id="rId34"/>
    <p:sldId id="1859" r:id="rId35"/>
    <p:sldId id="1860" r:id="rId36"/>
    <p:sldId id="1861" r:id="rId37"/>
    <p:sldId id="1899" r:id="rId38"/>
    <p:sldId id="1900" r:id="rId39"/>
    <p:sldId id="1863" r:id="rId40"/>
    <p:sldId id="1864" r:id="rId41"/>
    <p:sldId id="1905" r:id="rId42"/>
    <p:sldId id="1865" r:id="rId43"/>
    <p:sldId id="1866" r:id="rId44"/>
    <p:sldId id="1867" r:id="rId45"/>
    <p:sldId id="1868" r:id="rId46"/>
    <p:sldId id="1714" r:id="rId47"/>
    <p:sldId id="1871" r:id="rId48"/>
    <p:sldId id="1872" r:id="rId49"/>
    <p:sldId id="1869" r:id="rId50"/>
    <p:sldId id="1870" r:id="rId51"/>
    <p:sldId id="1882" r:id="rId52"/>
    <p:sldId id="1883" r:id="rId53"/>
    <p:sldId id="1884" r:id="rId54"/>
    <p:sldId id="1716" r:id="rId55"/>
    <p:sldId id="1874" r:id="rId56"/>
    <p:sldId id="1875" r:id="rId57"/>
    <p:sldId id="1876" r:id="rId58"/>
    <p:sldId id="1881" r:id="rId59"/>
    <p:sldId id="1717" r:id="rId60"/>
    <p:sldId id="1718" r:id="rId61"/>
    <p:sldId id="1719" r:id="rId62"/>
    <p:sldId id="1720" r:id="rId63"/>
    <p:sldId id="1845" r:id="rId64"/>
    <p:sldId id="1722" r:id="rId65"/>
    <p:sldId id="1723" r:id="rId66"/>
    <p:sldId id="1724" r:id="rId67"/>
    <p:sldId id="1725" r:id="rId68"/>
    <p:sldId id="1728" r:id="rId69"/>
    <p:sldId id="1729" r:id="rId70"/>
    <p:sldId id="1730" r:id="rId71"/>
    <p:sldId id="1731" r:id="rId72"/>
    <p:sldId id="1732" r:id="rId73"/>
    <p:sldId id="1887" r:id="rId74"/>
    <p:sldId id="1886" r:id="rId75"/>
    <p:sldId id="1888" r:id="rId76"/>
    <p:sldId id="1889" r:id="rId77"/>
    <p:sldId id="1750" r:id="rId78"/>
    <p:sldId id="1751" r:id="rId79"/>
    <p:sldId id="1735" r:id="rId80"/>
    <p:sldId id="1736" r:id="rId81"/>
    <p:sldId id="1737" r:id="rId82"/>
    <p:sldId id="1739" r:id="rId83"/>
    <p:sldId id="1740" r:id="rId84"/>
    <p:sldId id="1741" r:id="rId85"/>
    <p:sldId id="1745" r:id="rId86"/>
    <p:sldId id="1746" r:id="rId87"/>
    <p:sldId id="1747" r:id="rId88"/>
    <p:sldId id="1742" r:id="rId89"/>
    <p:sldId id="1748" r:id="rId90"/>
    <p:sldId id="1749" r:id="rId91"/>
    <p:sldId id="1743" r:id="rId92"/>
    <p:sldId id="1752" r:id="rId93"/>
    <p:sldId id="1753" r:id="rId94"/>
    <p:sldId id="1754" r:id="rId95"/>
    <p:sldId id="1755" r:id="rId96"/>
    <p:sldId id="1756" r:id="rId97"/>
    <p:sldId id="1891" r:id="rId98"/>
    <p:sldId id="1760" r:id="rId99"/>
    <p:sldId id="1761" r:id="rId100"/>
    <p:sldId id="1892" r:id="rId101"/>
    <p:sldId id="1893" r:id="rId102"/>
    <p:sldId id="1894" r:id="rId103"/>
    <p:sldId id="1895" r:id="rId104"/>
    <p:sldId id="1763" r:id="rId105"/>
    <p:sldId id="1764" r:id="rId106"/>
    <p:sldId id="1765" r:id="rId107"/>
    <p:sldId id="1766" r:id="rId108"/>
    <p:sldId id="1851" r:id="rId109"/>
    <p:sldId id="1767" r:id="rId110"/>
    <p:sldId id="1768" r:id="rId111"/>
    <p:sldId id="1846" r:id="rId112"/>
    <p:sldId id="1771" r:id="rId113"/>
    <p:sldId id="1772" r:id="rId114"/>
    <p:sldId id="1773" r:id="rId115"/>
    <p:sldId id="1774" r:id="rId116"/>
    <p:sldId id="1776" r:id="rId117"/>
    <p:sldId id="1896" r:id="rId118"/>
    <p:sldId id="1778" r:id="rId119"/>
    <p:sldId id="1779" r:id="rId120"/>
    <p:sldId id="1877" r:id="rId121"/>
    <p:sldId id="1878" r:id="rId122"/>
    <p:sldId id="1879" r:id="rId123"/>
    <p:sldId id="1880" r:id="rId124"/>
    <p:sldId id="1897" r:id="rId125"/>
    <p:sldId id="1780" r:id="rId126"/>
    <p:sldId id="1781" r:id="rId127"/>
    <p:sldId id="1782" r:id="rId128"/>
    <p:sldId id="1783" r:id="rId129"/>
    <p:sldId id="1784" r:id="rId130"/>
    <p:sldId id="1785" r:id="rId131"/>
    <p:sldId id="1844" r:id="rId132"/>
    <p:sldId id="1914" r:id="rId133"/>
    <p:sldId id="1915" r:id="rId134"/>
    <p:sldId id="1835" r:id="rId135"/>
    <p:sldId id="1837" r:id="rId136"/>
    <p:sldId id="1836" r:id="rId137"/>
    <p:sldId id="1838" r:id="rId138"/>
    <p:sldId id="1839" r:id="rId139"/>
    <p:sldId id="1913" r:id="rId140"/>
  </p:sldIdLst>
  <p:sldSz cx="9144000" cy="6858000" type="screen4x3"/>
  <p:notesSz cx="6735763" cy="9866313"/>
  <p:custShowLst>
    <p:custShow name="目的別スライド ショー 1" id="0">
      <p:sldLst/>
    </p:custShow>
  </p:custShowLst>
  <p:defaultTextStyle>
    <a:defPPr>
      <a:defRPr lang="ja-JP"/>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0182C800-C039-47CE-9B67-6893EC757933}">
          <p14:sldIdLst>
            <p14:sldId id="1904"/>
            <p14:sldId id="1518"/>
            <p14:sldId id="1519"/>
            <p14:sldId id="1840"/>
            <p14:sldId id="1703"/>
            <p14:sldId id="1704"/>
            <p14:sldId id="1705"/>
            <p14:sldId id="1706"/>
            <p14:sldId id="1707"/>
            <p14:sldId id="1708"/>
            <p14:sldId id="1898"/>
            <p14:sldId id="1709"/>
            <p14:sldId id="1710"/>
            <p14:sldId id="1711"/>
            <p14:sldId id="1712"/>
            <p14:sldId id="1713"/>
            <p14:sldId id="1852"/>
            <p14:sldId id="1854"/>
            <p14:sldId id="1906"/>
            <p14:sldId id="1856"/>
            <p14:sldId id="1857"/>
            <p14:sldId id="1873"/>
            <p14:sldId id="1858"/>
            <p14:sldId id="1859"/>
            <p14:sldId id="1860"/>
            <p14:sldId id="1861"/>
            <p14:sldId id="1899"/>
            <p14:sldId id="1900"/>
            <p14:sldId id="1863"/>
            <p14:sldId id="1864"/>
            <p14:sldId id="1905"/>
            <p14:sldId id="1865"/>
            <p14:sldId id="1866"/>
            <p14:sldId id="1867"/>
            <p14:sldId id="1868"/>
            <p14:sldId id="1714"/>
            <p14:sldId id="1871"/>
            <p14:sldId id="1872"/>
            <p14:sldId id="1869"/>
            <p14:sldId id="1870"/>
            <p14:sldId id="1882"/>
            <p14:sldId id="1883"/>
            <p14:sldId id="1884"/>
            <p14:sldId id="1716"/>
            <p14:sldId id="1874"/>
            <p14:sldId id="1875"/>
            <p14:sldId id="1876"/>
            <p14:sldId id="1881"/>
            <p14:sldId id="1717"/>
            <p14:sldId id="1718"/>
            <p14:sldId id="1719"/>
            <p14:sldId id="1720"/>
            <p14:sldId id="1845"/>
            <p14:sldId id="1722"/>
            <p14:sldId id="1723"/>
            <p14:sldId id="1724"/>
            <p14:sldId id="1725"/>
            <p14:sldId id="1728"/>
            <p14:sldId id="1729"/>
            <p14:sldId id="1730"/>
            <p14:sldId id="1731"/>
            <p14:sldId id="1732"/>
            <p14:sldId id="1887"/>
            <p14:sldId id="1886"/>
            <p14:sldId id="1888"/>
            <p14:sldId id="1889"/>
            <p14:sldId id="1750"/>
            <p14:sldId id="1751"/>
            <p14:sldId id="1735"/>
            <p14:sldId id="1736"/>
            <p14:sldId id="1737"/>
            <p14:sldId id="1739"/>
            <p14:sldId id="1740"/>
            <p14:sldId id="1741"/>
            <p14:sldId id="1745"/>
            <p14:sldId id="1746"/>
            <p14:sldId id="1747"/>
            <p14:sldId id="1742"/>
            <p14:sldId id="1748"/>
            <p14:sldId id="1749"/>
            <p14:sldId id="1743"/>
            <p14:sldId id="1752"/>
            <p14:sldId id="1753"/>
            <p14:sldId id="1754"/>
            <p14:sldId id="1755"/>
            <p14:sldId id="1756"/>
            <p14:sldId id="1891"/>
            <p14:sldId id="1760"/>
            <p14:sldId id="1761"/>
            <p14:sldId id="1892"/>
            <p14:sldId id="1893"/>
            <p14:sldId id="1894"/>
            <p14:sldId id="1895"/>
            <p14:sldId id="1763"/>
            <p14:sldId id="1764"/>
            <p14:sldId id="1765"/>
            <p14:sldId id="1766"/>
            <p14:sldId id="1851"/>
            <p14:sldId id="1767"/>
            <p14:sldId id="1768"/>
            <p14:sldId id="1846"/>
            <p14:sldId id="1771"/>
            <p14:sldId id="1772"/>
            <p14:sldId id="1773"/>
            <p14:sldId id="1774"/>
            <p14:sldId id="1776"/>
            <p14:sldId id="1896"/>
            <p14:sldId id="1778"/>
            <p14:sldId id="1779"/>
            <p14:sldId id="1877"/>
            <p14:sldId id="1878"/>
            <p14:sldId id="1879"/>
            <p14:sldId id="1880"/>
            <p14:sldId id="1897"/>
            <p14:sldId id="1780"/>
            <p14:sldId id="1781"/>
            <p14:sldId id="1782"/>
            <p14:sldId id="1783"/>
            <p14:sldId id="1784"/>
            <p14:sldId id="1785"/>
            <p14:sldId id="1844"/>
            <p14:sldId id="1914"/>
            <p14:sldId id="1915"/>
            <p14:sldId id="1835"/>
            <p14:sldId id="1837"/>
            <p14:sldId id="1836"/>
            <p14:sldId id="1838"/>
            <p14:sldId id="1839"/>
            <p14:sldId id="1913"/>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49" userDrawn="1">
          <p15:clr>
            <a:srgbClr val="A4A3A4"/>
          </p15:clr>
        </p15:guide>
        <p15:guide id="2" pos="2163" userDrawn="1">
          <p15:clr>
            <a:srgbClr val="A4A3A4"/>
          </p15:clr>
        </p15:guide>
        <p15:guide id="3" orient="horz" pos="3126" userDrawn="1">
          <p15:clr>
            <a:srgbClr val="A4A3A4"/>
          </p15:clr>
        </p15:guide>
        <p15:guide id="4" pos="2140" userDrawn="1">
          <p15:clr>
            <a:srgbClr val="A4A3A4"/>
          </p15:clr>
        </p15:guide>
        <p15:guide id="5" orient="horz" pos="3130">
          <p15:clr>
            <a:srgbClr val="A4A3A4"/>
          </p15:clr>
        </p15:guide>
        <p15:guide id="6" orient="horz" pos="3107">
          <p15:clr>
            <a:srgbClr val="A4A3A4"/>
          </p15:clr>
        </p15:guide>
        <p15:guide id="7" pos="2143">
          <p15:clr>
            <a:srgbClr val="A4A3A4"/>
          </p15:clr>
        </p15:guide>
        <p15:guide id="8" pos="212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53E"/>
    <a:srgbClr val="C4D642"/>
    <a:srgbClr val="FF9900"/>
    <a:srgbClr val="FFFF99"/>
    <a:srgbClr val="FFFFCC"/>
    <a:srgbClr val="CCFF99"/>
    <a:srgbClr val="CCFFFF"/>
    <a:srgbClr val="99FFCC"/>
    <a:srgbClr val="462626"/>
    <a:srgbClr val="6831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EA73F7-49E6-4D57-A862-EE410A7BA537}" v="1" dt="2023-11-22T04:12:33.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19" autoAdjust="0"/>
    <p:restoredTop sz="68606" autoAdjust="0"/>
  </p:normalViewPr>
  <p:slideViewPr>
    <p:cSldViewPr>
      <p:cViewPr>
        <p:scale>
          <a:sx n="80" d="100"/>
          <a:sy n="80" d="100"/>
        </p:scale>
        <p:origin x="2400" y="60"/>
      </p:cViewPr>
      <p:guideLst>
        <p:guide orient="horz" pos="2160"/>
        <p:guide pos="2880"/>
      </p:guideLst>
    </p:cSldViewPr>
  </p:slideViewPr>
  <p:outlineViewPr>
    <p:cViewPr>
      <p:scale>
        <a:sx n="33" d="100"/>
        <a:sy n="33" d="100"/>
      </p:scale>
      <p:origin x="0" y="-1017"/>
    </p:cViewPr>
  </p:outlineViewPr>
  <p:notesTextViewPr>
    <p:cViewPr>
      <p:scale>
        <a:sx n="100" d="100"/>
        <a:sy n="100" d="100"/>
      </p:scale>
      <p:origin x="0" y="0"/>
    </p:cViewPr>
  </p:notesTextViewPr>
  <p:sorterViewPr>
    <p:cViewPr>
      <p:scale>
        <a:sx n="100" d="100"/>
        <a:sy n="100" d="100"/>
      </p:scale>
      <p:origin x="0" y="17076"/>
    </p:cViewPr>
  </p:sorterViewPr>
  <p:notesViewPr>
    <p:cSldViewPr showGuides="1">
      <p:cViewPr varScale="1">
        <p:scale>
          <a:sx n="82" d="100"/>
          <a:sy n="82" d="100"/>
        </p:scale>
        <p:origin x="3984" y="96"/>
      </p:cViewPr>
      <p:guideLst>
        <p:guide orient="horz" pos="3149"/>
        <p:guide pos="2163"/>
        <p:guide orient="horz" pos="3126"/>
        <p:guide pos="2140"/>
        <p:guide orient="horz" pos="3130"/>
        <p:guide orient="horz" pos="3107"/>
        <p:guide pos="2143"/>
        <p:guide pos="212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notesMaster" Target="notesMasters/notesMaster1.xml"/><Relationship Id="rId14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commentAuthors" Target="commentAuthors.xml"/><Relationship Id="rId14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19413" cy="493713"/>
          </a:xfrm>
          <a:prstGeom prst="rect">
            <a:avLst/>
          </a:prstGeom>
        </p:spPr>
        <p:txBody>
          <a:bodyPr vert="horz" lIns="91418" tIns="45709" rIns="91418" bIns="45709" rtlCol="0"/>
          <a:lstStyle>
            <a:lvl1pPr algn="l">
              <a:defRPr sz="1200"/>
            </a:lvl1pPr>
          </a:lstStyle>
          <a:p>
            <a:r>
              <a:rPr lang="ja-JP" altLang="en-US" dirty="0"/>
              <a:t>初めて学ぶ</a:t>
            </a:r>
            <a:r>
              <a:rPr lang="en-US" altLang="ja-JP" dirty="0"/>
              <a:t>『</a:t>
            </a:r>
            <a:r>
              <a:rPr lang="ja-JP" altLang="en-US" dirty="0"/>
              <a:t>歎異鈔</a:t>
            </a:r>
            <a:r>
              <a:rPr lang="en-US" altLang="ja-JP" dirty="0"/>
              <a:t>』</a:t>
            </a:r>
            <a:r>
              <a:rPr lang="ja-JP" altLang="en-US" dirty="0"/>
              <a:t>講座③</a:t>
            </a:r>
          </a:p>
          <a:p>
            <a:endParaRPr kumimoji="1" lang="ja-JP" altLang="en-US" dirty="0"/>
          </a:p>
        </p:txBody>
      </p:sp>
      <p:sp>
        <p:nvSpPr>
          <p:cNvPr id="4" name="フッター プレースホルダー 3"/>
          <p:cNvSpPr>
            <a:spLocks noGrp="1"/>
          </p:cNvSpPr>
          <p:nvPr>
            <p:ph type="ftr" sz="quarter" idx="2"/>
          </p:nvPr>
        </p:nvSpPr>
        <p:spPr>
          <a:xfrm>
            <a:off x="2" y="9371013"/>
            <a:ext cx="2919413" cy="493712"/>
          </a:xfrm>
          <a:prstGeom prst="rect">
            <a:avLst/>
          </a:prstGeom>
        </p:spPr>
        <p:txBody>
          <a:bodyPr vert="horz" lIns="91418" tIns="45709" rIns="91418" bIns="4570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631577" y="9371013"/>
            <a:ext cx="2919412" cy="493712"/>
          </a:xfrm>
          <a:prstGeom prst="rect">
            <a:avLst/>
          </a:prstGeom>
        </p:spPr>
        <p:txBody>
          <a:bodyPr vert="horz" lIns="91418" tIns="45709" rIns="91418" bIns="45709" rtlCol="0" anchor="b"/>
          <a:lstStyle>
            <a:lvl1pPr algn="r">
              <a:defRPr sz="1200"/>
            </a:lvl1pPr>
          </a:lstStyle>
          <a:p>
            <a:fld id="{7C54E409-6E99-4767-81BA-B1EA9C9BB80F}" type="slidenum">
              <a:rPr kumimoji="1" lang="ja-JP" altLang="en-US" smtClean="0"/>
              <a:t>‹#›</a:t>
            </a:fld>
            <a:endParaRPr kumimoji="1" lang="ja-JP" altLang="en-US"/>
          </a:p>
        </p:txBody>
      </p:sp>
    </p:spTree>
    <p:extLst>
      <p:ext uri="{BB962C8B-B14F-4D97-AF65-F5344CB8AC3E}">
        <p14:creationId xmlns:p14="http://schemas.microsoft.com/office/powerpoint/2010/main" val="26018577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3316"/>
          </a:xfrm>
          <a:prstGeom prst="rect">
            <a:avLst/>
          </a:prstGeom>
        </p:spPr>
        <p:txBody>
          <a:bodyPr vert="horz" lIns="94836" tIns="47418" rIns="94836" bIns="47418" rtlCol="0"/>
          <a:lstStyle>
            <a:lvl1pPr algn="l">
              <a:defRPr sz="1300"/>
            </a:lvl1pPr>
          </a:lstStyle>
          <a:p>
            <a:endParaRPr kumimoji="1" lang="ja-JP" altLang="en-US" dirty="0"/>
          </a:p>
        </p:txBody>
      </p:sp>
      <p:sp>
        <p:nvSpPr>
          <p:cNvPr id="3" name="日付プレースホルダー 2"/>
          <p:cNvSpPr>
            <a:spLocks noGrp="1"/>
          </p:cNvSpPr>
          <p:nvPr>
            <p:ph type="dt" idx="1"/>
          </p:nvPr>
        </p:nvSpPr>
        <p:spPr>
          <a:xfrm>
            <a:off x="3815375" y="0"/>
            <a:ext cx="2918831" cy="493316"/>
          </a:xfrm>
          <a:prstGeom prst="rect">
            <a:avLst/>
          </a:prstGeom>
        </p:spPr>
        <p:txBody>
          <a:bodyPr vert="horz" lIns="94836" tIns="47418" rIns="94836" bIns="47418" rtlCol="0"/>
          <a:lstStyle>
            <a:lvl1pPr algn="r">
              <a:defRPr sz="1300"/>
            </a:lvl1pPr>
          </a:lstStyle>
          <a:p>
            <a:fld id="{143B0E8A-E68E-4E58-986E-CA14FD1CADF0}" type="datetimeFigureOut">
              <a:rPr kumimoji="1" lang="ja-JP" altLang="en-US" smtClean="0"/>
              <a:pPr/>
              <a:t>2023/11/22</a:t>
            </a:fld>
            <a:endParaRPr kumimoji="1" lang="ja-JP" altLang="en-US" dirty="0"/>
          </a:p>
        </p:txBody>
      </p:sp>
      <p:sp>
        <p:nvSpPr>
          <p:cNvPr id="4" name="スライド イメージ プレースホルダー 3"/>
          <p:cNvSpPr>
            <a:spLocks noGrp="1" noRot="1" noChangeAspect="1"/>
          </p:cNvSpPr>
          <p:nvPr>
            <p:ph type="sldImg" idx="2"/>
          </p:nvPr>
        </p:nvSpPr>
        <p:spPr>
          <a:xfrm>
            <a:off x="901700" y="739775"/>
            <a:ext cx="4932363" cy="3698875"/>
          </a:xfrm>
          <a:prstGeom prst="rect">
            <a:avLst/>
          </a:prstGeom>
          <a:noFill/>
          <a:ln w="12700">
            <a:solidFill>
              <a:prstClr val="black"/>
            </a:solidFill>
          </a:ln>
        </p:spPr>
        <p:txBody>
          <a:bodyPr vert="horz" lIns="94836" tIns="47418" rIns="94836" bIns="47418" rtlCol="0" anchor="ctr"/>
          <a:lstStyle/>
          <a:p>
            <a:endParaRPr lang="ja-JP" altLang="en-US" dirty="0"/>
          </a:p>
        </p:txBody>
      </p:sp>
      <p:sp>
        <p:nvSpPr>
          <p:cNvPr id="5" name="ノート プレースホルダー 4"/>
          <p:cNvSpPr>
            <a:spLocks noGrp="1"/>
          </p:cNvSpPr>
          <p:nvPr>
            <p:ph type="body" sz="quarter" idx="3"/>
          </p:nvPr>
        </p:nvSpPr>
        <p:spPr>
          <a:xfrm>
            <a:off x="673577" y="4686502"/>
            <a:ext cx="5388610" cy="4439841"/>
          </a:xfrm>
          <a:prstGeom prst="rect">
            <a:avLst/>
          </a:prstGeom>
        </p:spPr>
        <p:txBody>
          <a:bodyPr vert="horz" lIns="94836" tIns="47418" rIns="94836" bIns="474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5"/>
            <a:ext cx="2918831" cy="493316"/>
          </a:xfrm>
          <a:prstGeom prst="rect">
            <a:avLst/>
          </a:prstGeom>
        </p:spPr>
        <p:txBody>
          <a:bodyPr vert="horz" lIns="94836" tIns="47418" rIns="94836" bIns="47418" rtlCol="0" anchor="b"/>
          <a:lstStyle>
            <a:lvl1pPr algn="l">
              <a:defRPr sz="1300"/>
            </a:lvl1pPr>
          </a:lstStyle>
          <a:p>
            <a:endParaRPr kumimoji="1" lang="ja-JP" altLang="en-US" dirty="0"/>
          </a:p>
        </p:txBody>
      </p:sp>
      <p:sp>
        <p:nvSpPr>
          <p:cNvPr id="7" name="スライド番号プレースホルダー 6"/>
          <p:cNvSpPr>
            <a:spLocks noGrp="1"/>
          </p:cNvSpPr>
          <p:nvPr>
            <p:ph type="sldNum" sz="quarter" idx="5"/>
          </p:nvPr>
        </p:nvSpPr>
        <p:spPr>
          <a:xfrm>
            <a:off x="3815375" y="9371285"/>
            <a:ext cx="2918831" cy="493316"/>
          </a:xfrm>
          <a:prstGeom prst="rect">
            <a:avLst/>
          </a:prstGeom>
        </p:spPr>
        <p:txBody>
          <a:bodyPr vert="horz" lIns="94836" tIns="47418" rIns="94836" bIns="47418" rtlCol="0" anchor="b"/>
          <a:lstStyle>
            <a:lvl1pPr algn="r">
              <a:defRPr sz="1300"/>
            </a:lvl1pPr>
          </a:lstStyle>
          <a:p>
            <a:fld id="{65FFDD6E-BD08-4936-9BD9-3819A70769CF}" type="slidenum">
              <a:rPr kumimoji="1" lang="ja-JP" altLang="en-US" smtClean="0"/>
              <a:pPr/>
              <a:t>‹#›</a:t>
            </a:fld>
            <a:endParaRPr kumimoji="1" lang="ja-JP" altLang="en-US" dirty="0"/>
          </a:p>
        </p:txBody>
      </p:sp>
    </p:spTree>
    <p:extLst>
      <p:ext uri="{BB962C8B-B14F-4D97-AF65-F5344CB8AC3E}">
        <p14:creationId xmlns:p14="http://schemas.microsoft.com/office/powerpoint/2010/main" val="2139093604"/>
      </p:ext>
    </p:extLst>
  </p:cSld>
  <p:clrMap bg1="lt1" tx1="dk1" bg2="lt2" tx2="dk2" accent1="accent1" accent2="accent2" accent3="accent3" accent4="accent4" accent5="accent5" accent6="accent6" hlink="hlink" folHlink="folHlink"/>
  <p:hf hdr="0" ftr="0" dt="0"/>
  <p:notesStyle>
    <a:lvl1pPr marL="0" algn="l" defTabSz="1219170" rtl="0" eaLnBrk="1" latinLnBrk="0" hangingPunct="1">
      <a:defRPr kumimoji="1" sz="1600" kern="1200">
        <a:solidFill>
          <a:schemeClr val="tx1"/>
        </a:solidFill>
        <a:latin typeface="+mn-lt"/>
        <a:ea typeface="+mn-ea"/>
        <a:cs typeface="+mn-cs"/>
      </a:defRPr>
    </a:lvl1pPr>
    <a:lvl2pPr marL="609585" algn="l" defTabSz="1219170" rtl="0" eaLnBrk="1" latinLnBrk="0" hangingPunct="1">
      <a:defRPr kumimoji="1" sz="1600" kern="1200">
        <a:solidFill>
          <a:schemeClr val="tx1"/>
        </a:solidFill>
        <a:latin typeface="+mn-lt"/>
        <a:ea typeface="+mn-ea"/>
        <a:cs typeface="+mn-cs"/>
      </a:defRPr>
    </a:lvl2pPr>
    <a:lvl3pPr marL="1219170" algn="l" defTabSz="1219170" rtl="0" eaLnBrk="1" latinLnBrk="0" hangingPunct="1">
      <a:defRPr kumimoji="1" sz="1600" kern="1200">
        <a:solidFill>
          <a:schemeClr val="tx1"/>
        </a:solidFill>
        <a:latin typeface="+mn-lt"/>
        <a:ea typeface="+mn-ea"/>
        <a:cs typeface="+mn-cs"/>
      </a:defRPr>
    </a:lvl3pPr>
    <a:lvl4pPr marL="1828754" algn="l" defTabSz="1219170" rtl="0" eaLnBrk="1" latinLnBrk="0" hangingPunct="1">
      <a:defRPr kumimoji="1" sz="1600" kern="1200">
        <a:solidFill>
          <a:schemeClr val="tx1"/>
        </a:solidFill>
        <a:latin typeface="+mn-lt"/>
        <a:ea typeface="+mn-ea"/>
        <a:cs typeface="+mn-cs"/>
      </a:defRPr>
    </a:lvl4pPr>
    <a:lvl5pPr marL="2438339" algn="l" defTabSz="1219170" rtl="0" eaLnBrk="1" latinLnBrk="0" hangingPunct="1">
      <a:defRPr kumimoji="1" sz="1600" kern="1200">
        <a:solidFill>
          <a:schemeClr val="tx1"/>
        </a:solidFill>
        <a:latin typeface="+mn-lt"/>
        <a:ea typeface="+mn-ea"/>
        <a:cs typeface="+mn-cs"/>
      </a:defRPr>
    </a:lvl5pPr>
    <a:lvl6pPr marL="3047924" algn="l" defTabSz="1219170" rtl="0" eaLnBrk="1" latinLnBrk="0" hangingPunct="1">
      <a:defRPr kumimoji="1" sz="1600" kern="1200">
        <a:solidFill>
          <a:schemeClr val="tx1"/>
        </a:solidFill>
        <a:latin typeface="+mn-lt"/>
        <a:ea typeface="+mn-ea"/>
        <a:cs typeface="+mn-cs"/>
      </a:defRPr>
    </a:lvl6pPr>
    <a:lvl7pPr marL="3657509" algn="l" defTabSz="1219170" rtl="0" eaLnBrk="1" latinLnBrk="0" hangingPunct="1">
      <a:defRPr kumimoji="1" sz="1600" kern="1200">
        <a:solidFill>
          <a:schemeClr val="tx1"/>
        </a:solidFill>
        <a:latin typeface="+mn-lt"/>
        <a:ea typeface="+mn-ea"/>
        <a:cs typeface="+mn-cs"/>
      </a:defRPr>
    </a:lvl7pPr>
    <a:lvl8pPr marL="4267093" algn="l" defTabSz="1219170" rtl="0" eaLnBrk="1" latinLnBrk="0" hangingPunct="1">
      <a:defRPr kumimoji="1" sz="1600" kern="1200">
        <a:solidFill>
          <a:schemeClr val="tx1"/>
        </a:solidFill>
        <a:latin typeface="+mn-lt"/>
        <a:ea typeface="+mn-ea"/>
        <a:cs typeface="+mn-cs"/>
      </a:defRPr>
    </a:lvl8pPr>
    <a:lvl9pPr marL="4876678" algn="l" defTabSz="1219170" rtl="0" eaLnBrk="1" latinLnBrk="0" hangingPunct="1">
      <a:defRPr kumimoji="1"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79944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en-US" altLang="ja-JP" dirty="0">
              <a:latin typeface="+mn-ea"/>
              <a:ea typeface="+mn-ea"/>
            </a:endParaRPr>
          </a:p>
        </p:txBody>
      </p:sp>
      <p:sp>
        <p:nvSpPr>
          <p:cNvPr id="5" name="スライド番号プレースホルダー 4">
            <a:extLst>
              <a:ext uri="{FF2B5EF4-FFF2-40B4-BE49-F238E27FC236}">
                <a16:creationId xmlns="" xmlns:a16="http://schemas.microsoft.com/office/drawing/2014/main" id="{D0AA4B6D-9216-4ECA-BB0C-847F354C725C}"/>
              </a:ext>
            </a:extLst>
          </p:cNvPr>
          <p:cNvSpPr>
            <a:spLocks noGrp="1"/>
          </p:cNvSpPr>
          <p:nvPr>
            <p:ph type="sldNum" sz="quarter" idx="10"/>
          </p:nvPr>
        </p:nvSpPr>
        <p:spPr/>
        <p:txBody>
          <a:bodyPr/>
          <a:lstStyle/>
          <a:p>
            <a:fld id="{65FFDD6E-BD08-4936-9BD9-3819A70769CF}" type="slidenum">
              <a:rPr kumimoji="1" lang="ja-JP" altLang="en-US" smtClean="0"/>
              <a:pPr/>
              <a:t>10</a:t>
            </a:fld>
            <a:endParaRPr kumimoji="1" lang="ja-JP" altLang="en-US" dirty="0"/>
          </a:p>
        </p:txBody>
      </p:sp>
    </p:spTree>
    <p:extLst>
      <p:ext uri="{BB962C8B-B14F-4D97-AF65-F5344CB8AC3E}">
        <p14:creationId xmlns:p14="http://schemas.microsoft.com/office/powerpoint/2010/main" val="29083331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kumimoji="1" lang="ja-JP" altLang="en-US" dirty="0">
              <a:latin typeface="+mn-ea"/>
            </a:endParaRPr>
          </a:p>
        </p:txBody>
      </p:sp>
      <p:sp>
        <p:nvSpPr>
          <p:cNvPr id="5" name="スライド番号プレースホルダー 4">
            <a:extLst>
              <a:ext uri="{FF2B5EF4-FFF2-40B4-BE49-F238E27FC236}">
                <a16:creationId xmlns="" xmlns:a16="http://schemas.microsoft.com/office/drawing/2014/main" id="{C3DED16C-D61F-4DEF-B8D0-FAF98DFC894E}"/>
              </a:ext>
            </a:extLst>
          </p:cNvPr>
          <p:cNvSpPr>
            <a:spLocks noGrp="1"/>
          </p:cNvSpPr>
          <p:nvPr>
            <p:ph type="sldNum" sz="quarter" idx="10"/>
          </p:nvPr>
        </p:nvSpPr>
        <p:spPr/>
        <p:txBody>
          <a:bodyPr/>
          <a:lstStyle/>
          <a:p>
            <a:fld id="{65FFDD6E-BD08-4936-9BD9-3819A70769CF}" type="slidenum">
              <a:rPr kumimoji="1" lang="ja-JP" altLang="en-US" smtClean="0"/>
              <a:pPr/>
              <a:t>102</a:t>
            </a:fld>
            <a:endParaRPr kumimoji="1" lang="ja-JP" altLang="en-US" dirty="0"/>
          </a:p>
        </p:txBody>
      </p:sp>
    </p:spTree>
    <p:extLst>
      <p:ext uri="{BB962C8B-B14F-4D97-AF65-F5344CB8AC3E}">
        <p14:creationId xmlns:p14="http://schemas.microsoft.com/office/powerpoint/2010/main" val="6074389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kumimoji="1" lang="ja-JP" altLang="en-US" dirty="0">
              <a:latin typeface="+mn-ea"/>
            </a:endParaRPr>
          </a:p>
        </p:txBody>
      </p:sp>
      <p:sp>
        <p:nvSpPr>
          <p:cNvPr id="5" name="スライド番号プレースホルダー 4">
            <a:extLst>
              <a:ext uri="{FF2B5EF4-FFF2-40B4-BE49-F238E27FC236}">
                <a16:creationId xmlns="" xmlns:a16="http://schemas.microsoft.com/office/drawing/2014/main" id="{1F86E2D1-56C3-4C45-8899-6A0A168EE531}"/>
              </a:ext>
            </a:extLst>
          </p:cNvPr>
          <p:cNvSpPr>
            <a:spLocks noGrp="1"/>
          </p:cNvSpPr>
          <p:nvPr>
            <p:ph type="sldNum" sz="quarter" idx="10"/>
          </p:nvPr>
        </p:nvSpPr>
        <p:spPr/>
        <p:txBody>
          <a:bodyPr/>
          <a:lstStyle/>
          <a:p>
            <a:fld id="{65FFDD6E-BD08-4936-9BD9-3819A70769CF}" type="slidenum">
              <a:rPr kumimoji="1" lang="ja-JP" altLang="en-US" smtClean="0"/>
              <a:pPr/>
              <a:t>103</a:t>
            </a:fld>
            <a:endParaRPr kumimoji="1" lang="ja-JP" altLang="en-US" dirty="0"/>
          </a:p>
        </p:txBody>
      </p:sp>
    </p:spTree>
    <p:extLst>
      <p:ext uri="{BB962C8B-B14F-4D97-AF65-F5344CB8AC3E}">
        <p14:creationId xmlns:p14="http://schemas.microsoft.com/office/powerpoint/2010/main" val="26915114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a:defRPr/>
            </a:pPr>
            <a:endParaRPr lang="en-US" altLang="ja-JP" dirty="0">
              <a:effectLst>
                <a:glow rad="228600">
                  <a:schemeClr val="bg1"/>
                </a:glow>
              </a:effectLst>
              <a:latin typeface="+mj-ea"/>
              <a:ea typeface="+mj-ea"/>
            </a:endParaRPr>
          </a:p>
        </p:txBody>
      </p:sp>
      <p:sp>
        <p:nvSpPr>
          <p:cNvPr id="5" name="スライド番号プレースホルダー 4">
            <a:extLst>
              <a:ext uri="{FF2B5EF4-FFF2-40B4-BE49-F238E27FC236}">
                <a16:creationId xmlns="" xmlns:a16="http://schemas.microsoft.com/office/drawing/2014/main" id="{5EEED3D5-2216-4E6C-9323-3ED3734B0D64}"/>
              </a:ext>
            </a:extLst>
          </p:cNvPr>
          <p:cNvSpPr>
            <a:spLocks noGrp="1"/>
          </p:cNvSpPr>
          <p:nvPr>
            <p:ph type="sldNum" sz="quarter" idx="10"/>
          </p:nvPr>
        </p:nvSpPr>
        <p:spPr/>
        <p:txBody>
          <a:bodyPr/>
          <a:lstStyle/>
          <a:p>
            <a:fld id="{65FFDD6E-BD08-4936-9BD9-3819A70769CF}" type="slidenum">
              <a:rPr kumimoji="1" lang="ja-JP" altLang="en-US" smtClean="0"/>
              <a:pPr/>
              <a:t>104</a:t>
            </a:fld>
            <a:endParaRPr kumimoji="1" lang="ja-JP" altLang="en-US" dirty="0"/>
          </a:p>
        </p:txBody>
      </p:sp>
    </p:spTree>
    <p:extLst>
      <p:ext uri="{BB962C8B-B14F-4D97-AF65-F5344CB8AC3E}">
        <p14:creationId xmlns:p14="http://schemas.microsoft.com/office/powerpoint/2010/main" val="7264310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a:defRPr/>
            </a:pPr>
            <a:endParaRPr lang="ja-JP" altLang="en-US" dirty="0">
              <a:effectLst>
                <a:glow rad="228600">
                  <a:schemeClr val="bg1"/>
                </a:glow>
              </a:effectLst>
              <a:latin typeface="+mn-ea"/>
            </a:endParaRPr>
          </a:p>
        </p:txBody>
      </p:sp>
      <p:sp>
        <p:nvSpPr>
          <p:cNvPr id="5" name="スライド番号プレースホルダー 4">
            <a:extLst>
              <a:ext uri="{FF2B5EF4-FFF2-40B4-BE49-F238E27FC236}">
                <a16:creationId xmlns="" xmlns:a16="http://schemas.microsoft.com/office/drawing/2014/main" id="{AAE35BA6-1AEC-4EB5-BF1A-EA2E0FA6C6DD}"/>
              </a:ext>
            </a:extLst>
          </p:cNvPr>
          <p:cNvSpPr>
            <a:spLocks noGrp="1"/>
          </p:cNvSpPr>
          <p:nvPr>
            <p:ph type="sldNum" sz="quarter" idx="10"/>
          </p:nvPr>
        </p:nvSpPr>
        <p:spPr/>
        <p:txBody>
          <a:bodyPr/>
          <a:lstStyle/>
          <a:p>
            <a:fld id="{65FFDD6E-BD08-4936-9BD9-3819A70769CF}" type="slidenum">
              <a:rPr kumimoji="1" lang="ja-JP" altLang="en-US" smtClean="0"/>
              <a:pPr/>
              <a:t>105</a:t>
            </a:fld>
            <a:endParaRPr kumimoji="1" lang="ja-JP" altLang="en-US" dirty="0"/>
          </a:p>
        </p:txBody>
      </p:sp>
    </p:spTree>
    <p:extLst>
      <p:ext uri="{BB962C8B-B14F-4D97-AF65-F5344CB8AC3E}">
        <p14:creationId xmlns:p14="http://schemas.microsoft.com/office/powerpoint/2010/main" val="19425183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j-ea"/>
              <a:ea typeface="+mj-ea"/>
            </a:endParaRPr>
          </a:p>
        </p:txBody>
      </p:sp>
      <p:sp>
        <p:nvSpPr>
          <p:cNvPr id="5" name="スライド番号プレースホルダー 4">
            <a:extLst>
              <a:ext uri="{FF2B5EF4-FFF2-40B4-BE49-F238E27FC236}">
                <a16:creationId xmlns="" xmlns:a16="http://schemas.microsoft.com/office/drawing/2014/main" id="{B4897636-5924-42B6-BCA0-EB11DEFDF903}"/>
              </a:ext>
            </a:extLst>
          </p:cNvPr>
          <p:cNvSpPr>
            <a:spLocks noGrp="1"/>
          </p:cNvSpPr>
          <p:nvPr>
            <p:ph type="sldNum" sz="quarter" idx="10"/>
          </p:nvPr>
        </p:nvSpPr>
        <p:spPr/>
        <p:txBody>
          <a:bodyPr/>
          <a:lstStyle/>
          <a:p>
            <a:fld id="{65FFDD6E-BD08-4936-9BD9-3819A70769CF}" type="slidenum">
              <a:rPr kumimoji="1" lang="ja-JP" altLang="en-US" smtClean="0"/>
              <a:pPr/>
              <a:t>106</a:t>
            </a:fld>
            <a:endParaRPr kumimoji="1" lang="ja-JP" altLang="en-US" dirty="0"/>
          </a:p>
        </p:txBody>
      </p:sp>
    </p:spTree>
    <p:extLst>
      <p:ext uri="{BB962C8B-B14F-4D97-AF65-F5344CB8AC3E}">
        <p14:creationId xmlns:p14="http://schemas.microsoft.com/office/powerpoint/2010/main" val="547906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j-ea"/>
              <a:ea typeface="+mj-ea"/>
            </a:endParaRPr>
          </a:p>
        </p:txBody>
      </p:sp>
      <p:sp>
        <p:nvSpPr>
          <p:cNvPr id="5" name="スライド番号プレースホルダー 4">
            <a:extLst>
              <a:ext uri="{FF2B5EF4-FFF2-40B4-BE49-F238E27FC236}">
                <a16:creationId xmlns="" xmlns:a16="http://schemas.microsoft.com/office/drawing/2014/main" id="{B4897636-5924-42B6-BCA0-EB11DEFDF903}"/>
              </a:ext>
            </a:extLst>
          </p:cNvPr>
          <p:cNvSpPr>
            <a:spLocks noGrp="1"/>
          </p:cNvSpPr>
          <p:nvPr>
            <p:ph type="sldNum" sz="quarter" idx="10"/>
          </p:nvPr>
        </p:nvSpPr>
        <p:spPr/>
        <p:txBody>
          <a:bodyPr/>
          <a:lstStyle/>
          <a:p>
            <a:fld id="{65FFDD6E-BD08-4936-9BD9-3819A70769CF}" type="slidenum">
              <a:rPr lang="ja-JP" altLang="en-US" smtClean="0">
                <a:solidFill>
                  <a:prstClr val="black"/>
                </a:solidFill>
              </a:rPr>
              <a:pPr/>
              <a:t>107</a:t>
            </a:fld>
            <a:endParaRPr lang="ja-JP" altLang="en-US" dirty="0">
              <a:solidFill>
                <a:prstClr val="black"/>
              </a:solidFill>
            </a:endParaRPr>
          </a:p>
        </p:txBody>
      </p:sp>
    </p:spTree>
    <p:extLst>
      <p:ext uri="{BB962C8B-B14F-4D97-AF65-F5344CB8AC3E}">
        <p14:creationId xmlns:p14="http://schemas.microsoft.com/office/powerpoint/2010/main" val="547906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ja-JP" altLang="en-US" dirty="0">
              <a:latin typeface="+mn-ea"/>
            </a:endParaRPr>
          </a:p>
        </p:txBody>
      </p:sp>
      <p:sp>
        <p:nvSpPr>
          <p:cNvPr id="5" name="スライド番号プレースホルダー 4">
            <a:extLst>
              <a:ext uri="{FF2B5EF4-FFF2-40B4-BE49-F238E27FC236}">
                <a16:creationId xmlns="" xmlns:a16="http://schemas.microsoft.com/office/drawing/2014/main" id="{8A546A29-D196-4CA0-893A-654250A5B173}"/>
              </a:ext>
            </a:extLst>
          </p:cNvPr>
          <p:cNvSpPr>
            <a:spLocks noGrp="1"/>
          </p:cNvSpPr>
          <p:nvPr>
            <p:ph type="sldNum" sz="quarter" idx="10"/>
          </p:nvPr>
        </p:nvSpPr>
        <p:spPr/>
        <p:txBody>
          <a:bodyPr/>
          <a:lstStyle/>
          <a:p>
            <a:fld id="{65FFDD6E-BD08-4936-9BD9-3819A70769CF}" type="slidenum">
              <a:rPr kumimoji="1" lang="ja-JP" altLang="en-US" smtClean="0"/>
              <a:pPr/>
              <a:t>108</a:t>
            </a:fld>
            <a:endParaRPr kumimoji="1" lang="ja-JP" altLang="en-US" dirty="0"/>
          </a:p>
        </p:txBody>
      </p:sp>
    </p:spTree>
    <p:extLst>
      <p:ext uri="{BB962C8B-B14F-4D97-AF65-F5344CB8AC3E}">
        <p14:creationId xmlns:p14="http://schemas.microsoft.com/office/powerpoint/2010/main" val="4733203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7C4770E5-C953-43F9-9EC0-4A36AEC287F2}"/>
              </a:ext>
            </a:extLst>
          </p:cNvPr>
          <p:cNvSpPr>
            <a:spLocks noGrp="1"/>
          </p:cNvSpPr>
          <p:nvPr>
            <p:ph type="sldNum" sz="quarter" idx="10"/>
          </p:nvPr>
        </p:nvSpPr>
        <p:spPr/>
        <p:txBody>
          <a:bodyPr/>
          <a:lstStyle/>
          <a:p>
            <a:fld id="{65FFDD6E-BD08-4936-9BD9-3819A70769CF}" type="slidenum">
              <a:rPr kumimoji="1" lang="ja-JP" altLang="en-US" smtClean="0"/>
              <a:pPr/>
              <a:t>109</a:t>
            </a:fld>
            <a:endParaRPr kumimoji="1" lang="ja-JP" altLang="en-US" dirty="0"/>
          </a:p>
        </p:txBody>
      </p:sp>
    </p:spTree>
    <p:extLst>
      <p:ext uri="{BB962C8B-B14F-4D97-AF65-F5344CB8AC3E}">
        <p14:creationId xmlns:p14="http://schemas.microsoft.com/office/powerpoint/2010/main" val="32616724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97"/>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solidFill>
                  <a:prstClr val="black"/>
                </a:solidFill>
              </a:rPr>
              <a:pPr/>
              <a:t>114</a:t>
            </a:fld>
            <a:endParaRPr lang="ja-JP" altLang="en-US" dirty="0">
              <a:solidFill>
                <a:prstClr val="black"/>
              </a:solidFill>
            </a:endParaRPr>
          </a:p>
        </p:txBody>
      </p:sp>
    </p:spTree>
    <p:extLst>
      <p:ext uri="{BB962C8B-B14F-4D97-AF65-F5344CB8AC3E}">
        <p14:creationId xmlns:p14="http://schemas.microsoft.com/office/powerpoint/2010/main" val="996369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marL="0" lvl="1" defTabSz="906397"/>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BE301CF9-CF95-4DFF-801F-B0F2FE6E1BD8}"/>
              </a:ext>
            </a:extLst>
          </p:cNvPr>
          <p:cNvSpPr>
            <a:spLocks noGrp="1"/>
          </p:cNvSpPr>
          <p:nvPr>
            <p:ph type="sldNum" sz="quarter" idx="10"/>
          </p:nvPr>
        </p:nvSpPr>
        <p:spPr/>
        <p:txBody>
          <a:bodyPr/>
          <a:lstStyle/>
          <a:p>
            <a:fld id="{65FFDD6E-BD08-4936-9BD9-3819A70769CF}" type="slidenum">
              <a:rPr kumimoji="1" lang="ja-JP" altLang="en-US" smtClean="0"/>
              <a:pPr/>
              <a:t>115</a:t>
            </a:fld>
            <a:endParaRPr kumimoji="1" lang="ja-JP" altLang="en-US" dirty="0"/>
          </a:p>
        </p:txBody>
      </p:sp>
    </p:spTree>
    <p:extLst>
      <p:ext uri="{BB962C8B-B14F-4D97-AF65-F5344CB8AC3E}">
        <p14:creationId xmlns:p14="http://schemas.microsoft.com/office/powerpoint/2010/main" val="2621585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11</a:t>
            </a:fld>
            <a:endParaRPr kumimoji="1" lang="ja-JP" altLang="en-US" dirty="0"/>
          </a:p>
        </p:txBody>
      </p:sp>
    </p:spTree>
    <p:extLst>
      <p:ext uri="{BB962C8B-B14F-4D97-AF65-F5344CB8AC3E}">
        <p14:creationId xmlns:p14="http://schemas.microsoft.com/office/powerpoint/2010/main" val="24146403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marL="0" lvl="1" defTabSz="906397"/>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CB1012E3-CB7D-4DC8-8887-90FB419915CE}"/>
              </a:ext>
            </a:extLst>
          </p:cNvPr>
          <p:cNvSpPr>
            <a:spLocks noGrp="1"/>
          </p:cNvSpPr>
          <p:nvPr>
            <p:ph type="sldNum" sz="quarter" idx="10"/>
          </p:nvPr>
        </p:nvSpPr>
        <p:spPr/>
        <p:txBody>
          <a:bodyPr/>
          <a:lstStyle/>
          <a:p>
            <a:fld id="{65FFDD6E-BD08-4936-9BD9-3819A70769CF}" type="slidenum">
              <a:rPr kumimoji="1" lang="ja-JP" altLang="en-US" smtClean="0"/>
              <a:pPr/>
              <a:t>116</a:t>
            </a:fld>
            <a:endParaRPr kumimoji="1" lang="ja-JP" altLang="en-US" dirty="0"/>
          </a:p>
        </p:txBody>
      </p:sp>
    </p:spTree>
    <p:extLst>
      <p:ext uri="{BB962C8B-B14F-4D97-AF65-F5344CB8AC3E}">
        <p14:creationId xmlns:p14="http://schemas.microsoft.com/office/powerpoint/2010/main" val="19076043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A4EBE778-74D5-4112-B644-4421A2039C42}"/>
              </a:ext>
            </a:extLst>
          </p:cNvPr>
          <p:cNvSpPr>
            <a:spLocks noGrp="1"/>
          </p:cNvSpPr>
          <p:nvPr>
            <p:ph type="sldNum" sz="quarter" idx="10"/>
          </p:nvPr>
        </p:nvSpPr>
        <p:spPr/>
        <p:txBody>
          <a:bodyPr/>
          <a:lstStyle/>
          <a:p>
            <a:fld id="{65FFDD6E-BD08-4936-9BD9-3819A70769CF}" type="slidenum">
              <a:rPr kumimoji="1" lang="ja-JP" altLang="en-US" smtClean="0"/>
              <a:pPr/>
              <a:t>117</a:t>
            </a:fld>
            <a:endParaRPr kumimoji="1" lang="ja-JP" altLang="en-US" dirty="0"/>
          </a:p>
        </p:txBody>
      </p:sp>
    </p:spTree>
    <p:extLst>
      <p:ext uri="{BB962C8B-B14F-4D97-AF65-F5344CB8AC3E}">
        <p14:creationId xmlns:p14="http://schemas.microsoft.com/office/powerpoint/2010/main" val="18121088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ja-JP" altLang="en-US" dirty="0">
              <a:latin typeface="+mn-ea"/>
            </a:endParaRPr>
          </a:p>
        </p:txBody>
      </p:sp>
      <p:sp>
        <p:nvSpPr>
          <p:cNvPr id="5" name="スライド番号プレースホルダー 4">
            <a:extLst>
              <a:ext uri="{FF2B5EF4-FFF2-40B4-BE49-F238E27FC236}">
                <a16:creationId xmlns="" xmlns:a16="http://schemas.microsoft.com/office/drawing/2014/main" id="{5A6A874F-37D5-4821-AB20-0D2D75F4939A}"/>
              </a:ext>
            </a:extLst>
          </p:cNvPr>
          <p:cNvSpPr>
            <a:spLocks noGrp="1"/>
          </p:cNvSpPr>
          <p:nvPr>
            <p:ph type="sldNum" sz="quarter" idx="10"/>
          </p:nvPr>
        </p:nvSpPr>
        <p:spPr/>
        <p:txBody>
          <a:bodyPr/>
          <a:lstStyle/>
          <a:p>
            <a:fld id="{65FFDD6E-BD08-4936-9BD9-3819A70769CF}" type="slidenum">
              <a:rPr kumimoji="1" lang="ja-JP" altLang="en-US" smtClean="0"/>
              <a:pPr/>
              <a:t>118</a:t>
            </a:fld>
            <a:endParaRPr kumimoji="1" lang="ja-JP" altLang="en-US" dirty="0"/>
          </a:p>
        </p:txBody>
      </p:sp>
    </p:spTree>
    <p:extLst>
      <p:ext uri="{BB962C8B-B14F-4D97-AF65-F5344CB8AC3E}">
        <p14:creationId xmlns:p14="http://schemas.microsoft.com/office/powerpoint/2010/main" val="26138865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lang="en-US" altLang="ja-JP" dirty="0">
              <a:latin typeface="+mn-ea"/>
              <a:ea typeface="+mn-ea"/>
            </a:endParaRPr>
          </a:p>
        </p:txBody>
      </p:sp>
      <p:sp>
        <p:nvSpPr>
          <p:cNvPr id="5" name="スライド番号プレースホルダー 4">
            <a:extLst>
              <a:ext uri="{FF2B5EF4-FFF2-40B4-BE49-F238E27FC236}">
                <a16:creationId xmlns="" xmlns:a16="http://schemas.microsoft.com/office/drawing/2014/main" id="{B4B1EFBD-9F30-4DCA-8A64-50F3AA7C7C45}"/>
              </a:ext>
            </a:extLst>
          </p:cNvPr>
          <p:cNvSpPr>
            <a:spLocks noGrp="1"/>
          </p:cNvSpPr>
          <p:nvPr>
            <p:ph type="sldNum" sz="quarter" idx="10"/>
          </p:nvPr>
        </p:nvSpPr>
        <p:spPr/>
        <p:txBody>
          <a:bodyPr/>
          <a:lstStyle/>
          <a:p>
            <a:fld id="{65FFDD6E-BD08-4936-9BD9-3819A70769CF}" type="slidenum">
              <a:rPr kumimoji="1" lang="ja-JP" altLang="en-US" smtClean="0"/>
              <a:pPr/>
              <a:t>119</a:t>
            </a:fld>
            <a:endParaRPr kumimoji="1" lang="ja-JP" altLang="en-US" dirty="0"/>
          </a:p>
        </p:txBody>
      </p:sp>
    </p:spTree>
    <p:extLst>
      <p:ext uri="{BB962C8B-B14F-4D97-AF65-F5344CB8AC3E}">
        <p14:creationId xmlns:p14="http://schemas.microsoft.com/office/powerpoint/2010/main" val="42902156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lang="en-US" altLang="ja-JP" dirty="0">
              <a:ea typeface="游ゴシック" panose="020B0400000000000000" pitchFamily="50" charset="-128"/>
            </a:endParaRPr>
          </a:p>
        </p:txBody>
      </p:sp>
      <p:sp>
        <p:nvSpPr>
          <p:cNvPr id="5" name="スライド番号プレースホルダー 4">
            <a:extLst>
              <a:ext uri="{FF2B5EF4-FFF2-40B4-BE49-F238E27FC236}">
                <a16:creationId xmlns="" xmlns:a16="http://schemas.microsoft.com/office/drawing/2014/main" id="{E9522ECA-A843-47EF-BADC-AF46B6FD3D04}"/>
              </a:ext>
            </a:extLst>
          </p:cNvPr>
          <p:cNvSpPr>
            <a:spLocks noGrp="1"/>
          </p:cNvSpPr>
          <p:nvPr>
            <p:ph type="sldNum" sz="quarter" idx="10"/>
          </p:nvPr>
        </p:nvSpPr>
        <p:spPr/>
        <p:txBody>
          <a:bodyPr/>
          <a:lstStyle/>
          <a:p>
            <a:fld id="{65FFDD6E-BD08-4936-9BD9-3819A70769CF}" type="slidenum">
              <a:rPr kumimoji="1" lang="ja-JP" altLang="en-US" smtClean="0"/>
              <a:pPr/>
              <a:t>120</a:t>
            </a:fld>
            <a:endParaRPr kumimoji="1" lang="ja-JP" altLang="en-US" dirty="0"/>
          </a:p>
        </p:txBody>
      </p:sp>
    </p:spTree>
    <p:extLst>
      <p:ext uri="{BB962C8B-B14F-4D97-AF65-F5344CB8AC3E}">
        <p14:creationId xmlns:p14="http://schemas.microsoft.com/office/powerpoint/2010/main" val="30431330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084">
              <a:defRPr/>
            </a:pPr>
            <a:endParaRPr lang="ja-JP" altLang="en-US" dirty="0">
              <a:latin typeface="+mn-ea"/>
            </a:endParaRPr>
          </a:p>
        </p:txBody>
      </p:sp>
      <p:sp>
        <p:nvSpPr>
          <p:cNvPr id="5" name="スライド番号プレースホルダー 4">
            <a:extLst>
              <a:ext uri="{FF2B5EF4-FFF2-40B4-BE49-F238E27FC236}">
                <a16:creationId xmlns="" xmlns:a16="http://schemas.microsoft.com/office/drawing/2014/main" id="{E36DD760-B64D-4771-A1D6-8AA25DE57E57}"/>
              </a:ext>
            </a:extLst>
          </p:cNvPr>
          <p:cNvSpPr>
            <a:spLocks noGrp="1"/>
          </p:cNvSpPr>
          <p:nvPr>
            <p:ph type="sldNum" sz="quarter" idx="10"/>
          </p:nvPr>
        </p:nvSpPr>
        <p:spPr/>
        <p:txBody>
          <a:bodyPr/>
          <a:lstStyle/>
          <a:p>
            <a:fld id="{65FFDD6E-BD08-4936-9BD9-3819A70769CF}" type="slidenum">
              <a:rPr lang="ja-JP" altLang="en-US" smtClean="0">
                <a:solidFill>
                  <a:prstClr val="black"/>
                </a:solidFill>
              </a:rPr>
              <a:pPr/>
              <a:t>121</a:t>
            </a:fld>
            <a:endParaRPr lang="ja-JP" altLang="en-US" dirty="0">
              <a:solidFill>
                <a:prstClr val="black"/>
              </a:solidFill>
            </a:endParaRPr>
          </a:p>
        </p:txBody>
      </p:sp>
      <p:sp>
        <p:nvSpPr>
          <p:cNvPr id="4" name="ヘッダー プレースホルダー 3">
            <a:extLst>
              <a:ext uri="{FF2B5EF4-FFF2-40B4-BE49-F238E27FC236}">
                <a16:creationId xmlns="" xmlns:a16="http://schemas.microsoft.com/office/drawing/2014/main" id="{D712F3A3-9A42-4716-88C9-ED0776698663}"/>
              </a:ext>
            </a:extLst>
          </p:cNvPr>
          <p:cNvSpPr>
            <a:spLocks noGrp="1"/>
          </p:cNvSpPr>
          <p:nvPr>
            <p:ph type="hdr" sz="quarter" idx="11"/>
          </p:nvPr>
        </p:nvSpPr>
        <p:spPr/>
        <p:txBody>
          <a:bodyPr/>
          <a:lstStyle/>
          <a:p>
            <a:r>
              <a:rPr lang="en-US" altLang="ja-JP">
                <a:solidFill>
                  <a:prstClr val="black"/>
                </a:solidFill>
              </a:rPr>
              <a:t>〈</a:t>
            </a:r>
            <a:r>
              <a:rPr lang="ja-JP" altLang="en-US">
                <a:solidFill>
                  <a:prstClr val="black"/>
                </a:solidFill>
              </a:rPr>
              <a:t>第３回</a:t>
            </a:r>
            <a:r>
              <a:rPr lang="en-US" altLang="ja-JP">
                <a:solidFill>
                  <a:prstClr val="black"/>
                </a:solidFill>
              </a:rPr>
              <a:t>〉</a:t>
            </a:r>
            <a:r>
              <a:rPr lang="ja-JP" altLang="en-US">
                <a:solidFill>
                  <a:prstClr val="black"/>
                </a:solidFill>
              </a:rPr>
              <a:t>初めて学ぶ</a:t>
            </a:r>
            <a:r>
              <a:rPr lang="en-US" altLang="ja-JP">
                <a:solidFill>
                  <a:prstClr val="black"/>
                </a:solidFill>
              </a:rPr>
              <a:t>『</a:t>
            </a:r>
            <a:r>
              <a:rPr lang="ja-JP" altLang="en-US">
                <a:solidFill>
                  <a:prstClr val="black"/>
                </a:solidFill>
              </a:rPr>
              <a:t>歎異抄</a:t>
            </a:r>
            <a:r>
              <a:rPr lang="en-US" altLang="ja-JP">
                <a:solidFill>
                  <a:prstClr val="black"/>
                </a:solidFill>
              </a:rPr>
              <a:t>』</a:t>
            </a:r>
            <a:r>
              <a:rPr lang="ja-JP" altLang="en-US">
                <a:solidFill>
                  <a:prstClr val="black"/>
                </a:solidFill>
              </a:rPr>
              <a:t>講座 第二条</a:t>
            </a:r>
            <a:endParaRPr lang="ja-JP" altLang="en-US" dirty="0">
              <a:solidFill>
                <a:prstClr val="black"/>
              </a:solidFill>
            </a:endParaRPr>
          </a:p>
        </p:txBody>
      </p:sp>
      <p:sp>
        <p:nvSpPr>
          <p:cNvPr id="6" name="日付プレースホルダー 5">
            <a:extLst>
              <a:ext uri="{FF2B5EF4-FFF2-40B4-BE49-F238E27FC236}">
                <a16:creationId xmlns="" xmlns:a16="http://schemas.microsoft.com/office/drawing/2014/main" id="{E5FFF6EA-CB3D-4156-9DF6-E95F55A6BFB4}"/>
              </a:ext>
            </a:extLst>
          </p:cNvPr>
          <p:cNvSpPr>
            <a:spLocks noGrp="1"/>
          </p:cNvSpPr>
          <p:nvPr>
            <p:ph type="dt" idx="12"/>
          </p:nvPr>
        </p:nvSpPr>
        <p:spPr/>
        <p:txBody>
          <a:bodyPr/>
          <a:lstStyle/>
          <a:p>
            <a:r>
              <a:rPr lang="ja-JP" altLang="en-US">
                <a:solidFill>
                  <a:prstClr val="black"/>
                </a:solidFill>
              </a:rPr>
              <a:t>平成</a:t>
            </a:r>
            <a:r>
              <a:rPr lang="en-US" altLang="ja-JP">
                <a:solidFill>
                  <a:prstClr val="black"/>
                </a:solidFill>
              </a:rPr>
              <a:t>29</a:t>
            </a:r>
            <a:r>
              <a:rPr lang="ja-JP" altLang="en-US">
                <a:solidFill>
                  <a:prstClr val="black"/>
                </a:solidFill>
              </a:rPr>
              <a:t>年</a:t>
            </a:r>
            <a:r>
              <a:rPr lang="en-US" altLang="ja-JP">
                <a:solidFill>
                  <a:prstClr val="black"/>
                </a:solidFill>
              </a:rPr>
              <a:t>12</a:t>
            </a:r>
            <a:r>
              <a:rPr lang="ja-JP" altLang="en-US">
                <a:solidFill>
                  <a:prstClr val="black"/>
                </a:solidFill>
              </a:rPr>
              <a:t>月</a:t>
            </a:r>
            <a:r>
              <a:rPr lang="en-US" altLang="ja-JP">
                <a:solidFill>
                  <a:prstClr val="black"/>
                </a:solidFill>
              </a:rPr>
              <a:t>16</a:t>
            </a:r>
            <a:r>
              <a:rPr lang="ja-JP" altLang="en-US">
                <a:solidFill>
                  <a:prstClr val="black"/>
                </a:solidFill>
              </a:rPr>
              <a:t>日</a:t>
            </a:r>
            <a:endParaRPr lang="ja-JP" altLang="en-US" dirty="0">
              <a:solidFill>
                <a:prstClr val="black"/>
              </a:solidFill>
            </a:endParaRPr>
          </a:p>
        </p:txBody>
      </p:sp>
    </p:spTree>
    <p:extLst>
      <p:ext uri="{BB962C8B-B14F-4D97-AF65-F5344CB8AC3E}">
        <p14:creationId xmlns:p14="http://schemas.microsoft.com/office/powerpoint/2010/main" val="253005460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122</a:t>
            </a:fld>
            <a:endParaRPr kumimoji="1" lang="ja-JP" altLang="en-US"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4568028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algn="just"/>
            <a:endParaRPr lang="ja-JP" altLang="en-US" sz="1800" b="0" i="0" u="none" strike="noStrike" baseline="0" dirty="0">
              <a:solidFill>
                <a:srgbClr val="000000"/>
              </a:solidFill>
              <a:latin typeface="Times New Roman" panose="02020603050405020304" pitchFamily="18" charset="0"/>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123</a:t>
            </a:fld>
            <a:endParaRPr kumimoji="1" lang="ja-JP" altLang="en-US" dirty="0"/>
          </a:p>
        </p:txBody>
      </p:sp>
    </p:spTree>
    <p:extLst>
      <p:ext uri="{BB962C8B-B14F-4D97-AF65-F5344CB8AC3E}">
        <p14:creationId xmlns:p14="http://schemas.microsoft.com/office/powerpoint/2010/main" val="304484391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97"/>
            <a:endParaRPr lang="ja-JP" altLang="en-US" dirty="0">
              <a:latin typeface="+mn-ea"/>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124</a:t>
            </a:fld>
            <a:endParaRPr kumimoji="1" lang="ja-JP" altLang="en-US" dirty="0"/>
          </a:p>
        </p:txBody>
      </p:sp>
    </p:spTree>
    <p:extLst>
      <p:ext uri="{BB962C8B-B14F-4D97-AF65-F5344CB8AC3E}">
        <p14:creationId xmlns:p14="http://schemas.microsoft.com/office/powerpoint/2010/main" val="34164814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97"/>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125</a:t>
            </a:fld>
            <a:endParaRPr kumimoji="1" lang="ja-JP" altLang="en-US" dirty="0"/>
          </a:p>
        </p:txBody>
      </p:sp>
    </p:spTree>
    <p:extLst>
      <p:ext uri="{BB962C8B-B14F-4D97-AF65-F5344CB8AC3E}">
        <p14:creationId xmlns:p14="http://schemas.microsoft.com/office/powerpoint/2010/main" val="496169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0B7B3397-99EE-495D-AE39-A1737B13F827}"/>
              </a:ext>
            </a:extLst>
          </p:cNvPr>
          <p:cNvSpPr>
            <a:spLocks noGrp="1"/>
          </p:cNvSpPr>
          <p:nvPr>
            <p:ph type="sldNum" sz="quarter" idx="10"/>
          </p:nvPr>
        </p:nvSpPr>
        <p:spPr/>
        <p:txBody>
          <a:bodyPr/>
          <a:lstStyle/>
          <a:p>
            <a:fld id="{65FFDD6E-BD08-4936-9BD9-3819A70769CF}" type="slidenum">
              <a:rPr kumimoji="1" lang="ja-JP" altLang="en-US" smtClean="0"/>
              <a:pPr/>
              <a:t>12</a:t>
            </a:fld>
            <a:endParaRPr kumimoji="1" lang="ja-JP" altLang="en-US" dirty="0"/>
          </a:p>
        </p:txBody>
      </p:sp>
    </p:spTree>
    <p:extLst>
      <p:ext uri="{BB962C8B-B14F-4D97-AF65-F5344CB8AC3E}">
        <p14:creationId xmlns:p14="http://schemas.microsoft.com/office/powerpoint/2010/main" val="15201997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97"/>
            <a:endParaRPr lang="en-US" altLang="ja-JP" dirty="0">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126</a:t>
            </a:fld>
            <a:endParaRPr kumimoji="1" lang="ja-JP" altLang="en-US" dirty="0"/>
          </a:p>
        </p:txBody>
      </p:sp>
    </p:spTree>
    <p:extLst>
      <p:ext uri="{BB962C8B-B14F-4D97-AF65-F5344CB8AC3E}">
        <p14:creationId xmlns:p14="http://schemas.microsoft.com/office/powerpoint/2010/main" val="78357280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97"/>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127</a:t>
            </a:fld>
            <a:endParaRPr kumimoji="1" lang="ja-JP" altLang="en-US" dirty="0"/>
          </a:p>
        </p:txBody>
      </p:sp>
    </p:spTree>
    <p:extLst>
      <p:ext uri="{BB962C8B-B14F-4D97-AF65-F5344CB8AC3E}">
        <p14:creationId xmlns:p14="http://schemas.microsoft.com/office/powerpoint/2010/main" val="227763525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084">
              <a:defRPr/>
            </a:pPr>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128</a:t>
            </a:fld>
            <a:endParaRPr kumimoji="1" lang="ja-JP" altLang="en-US" dirty="0"/>
          </a:p>
        </p:txBody>
      </p:sp>
    </p:spTree>
    <p:extLst>
      <p:ext uri="{BB962C8B-B14F-4D97-AF65-F5344CB8AC3E}">
        <p14:creationId xmlns:p14="http://schemas.microsoft.com/office/powerpoint/2010/main" val="42607687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1"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1209601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BBC96660-4049-45DD-8648-2BED23B963CF}"/>
              </a:ext>
            </a:extLst>
          </p:cNvPr>
          <p:cNvSpPr>
            <a:spLocks noGrp="1"/>
          </p:cNvSpPr>
          <p:nvPr>
            <p:ph type="sldNum" sz="quarter" idx="10"/>
          </p:nvPr>
        </p:nvSpPr>
        <p:spPr/>
        <p:txBody>
          <a:bodyPr/>
          <a:lstStyle/>
          <a:p>
            <a:fld id="{65FFDD6E-BD08-4936-9BD9-3819A70769CF}" type="slidenum">
              <a:rPr kumimoji="1" lang="ja-JP" altLang="en-US" smtClean="0"/>
              <a:pPr/>
              <a:t>13</a:t>
            </a:fld>
            <a:endParaRPr kumimoji="1" lang="ja-JP" altLang="en-US" dirty="0"/>
          </a:p>
        </p:txBody>
      </p:sp>
    </p:spTree>
    <p:extLst>
      <p:ext uri="{BB962C8B-B14F-4D97-AF65-F5344CB8AC3E}">
        <p14:creationId xmlns:p14="http://schemas.microsoft.com/office/powerpoint/2010/main" val="2082739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j-ea"/>
              <a:ea typeface="+mj-ea"/>
            </a:endParaRPr>
          </a:p>
        </p:txBody>
      </p:sp>
      <p:sp>
        <p:nvSpPr>
          <p:cNvPr id="5" name="スライド番号プレースホルダー 4">
            <a:extLst>
              <a:ext uri="{FF2B5EF4-FFF2-40B4-BE49-F238E27FC236}">
                <a16:creationId xmlns="" xmlns:a16="http://schemas.microsoft.com/office/drawing/2014/main" id="{0BAF76A5-0CB5-4B2A-B637-5816C5A3B8FA}"/>
              </a:ext>
            </a:extLst>
          </p:cNvPr>
          <p:cNvSpPr>
            <a:spLocks noGrp="1"/>
          </p:cNvSpPr>
          <p:nvPr>
            <p:ph type="sldNum" sz="quarter" idx="10"/>
          </p:nvPr>
        </p:nvSpPr>
        <p:spPr/>
        <p:txBody>
          <a:bodyPr/>
          <a:lstStyle/>
          <a:p>
            <a:fld id="{65FFDD6E-BD08-4936-9BD9-3819A70769CF}" type="slidenum">
              <a:rPr kumimoji="1" lang="ja-JP" altLang="en-US" smtClean="0"/>
              <a:pPr/>
              <a:t>14</a:t>
            </a:fld>
            <a:endParaRPr kumimoji="1" lang="ja-JP" altLang="en-US" dirty="0"/>
          </a:p>
        </p:txBody>
      </p:sp>
    </p:spTree>
    <p:extLst>
      <p:ext uri="{BB962C8B-B14F-4D97-AF65-F5344CB8AC3E}">
        <p14:creationId xmlns:p14="http://schemas.microsoft.com/office/powerpoint/2010/main" val="1241243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j-ea"/>
              <a:ea typeface="+mj-ea"/>
            </a:endParaRPr>
          </a:p>
        </p:txBody>
      </p:sp>
      <p:sp>
        <p:nvSpPr>
          <p:cNvPr id="5" name="スライド番号プレースホルダー 4">
            <a:extLst>
              <a:ext uri="{FF2B5EF4-FFF2-40B4-BE49-F238E27FC236}">
                <a16:creationId xmlns="" xmlns:a16="http://schemas.microsoft.com/office/drawing/2014/main" id="{CE96E42F-9798-489A-9F7F-36EF99F0B8BF}"/>
              </a:ext>
            </a:extLst>
          </p:cNvPr>
          <p:cNvSpPr>
            <a:spLocks noGrp="1"/>
          </p:cNvSpPr>
          <p:nvPr>
            <p:ph type="sldNum" sz="quarter" idx="10"/>
          </p:nvPr>
        </p:nvSpPr>
        <p:spPr/>
        <p:txBody>
          <a:bodyPr/>
          <a:lstStyle/>
          <a:p>
            <a:fld id="{65FFDD6E-BD08-4936-9BD9-3819A70769CF}" type="slidenum">
              <a:rPr kumimoji="1" lang="ja-JP" altLang="en-US" smtClean="0"/>
              <a:pPr/>
              <a:t>15</a:t>
            </a:fld>
            <a:endParaRPr kumimoji="1" lang="ja-JP" altLang="en-US" dirty="0"/>
          </a:p>
        </p:txBody>
      </p:sp>
    </p:spTree>
    <p:extLst>
      <p:ext uri="{BB962C8B-B14F-4D97-AF65-F5344CB8AC3E}">
        <p14:creationId xmlns:p14="http://schemas.microsoft.com/office/powerpoint/2010/main" val="633171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EC9C5B5C-6671-445C-B76A-C3D2B8200D2D}"/>
              </a:ext>
            </a:extLst>
          </p:cNvPr>
          <p:cNvSpPr>
            <a:spLocks noGrp="1"/>
          </p:cNvSpPr>
          <p:nvPr>
            <p:ph type="sldNum" sz="quarter" idx="10"/>
          </p:nvPr>
        </p:nvSpPr>
        <p:spPr/>
        <p:txBody>
          <a:bodyPr/>
          <a:lstStyle/>
          <a:p>
            <a:fld id="{65FFDD6E-BD08-4936-9BD9-3819A70769CF}" type="slidenum">
              <a:rPr kumimoji="1" lang="ja-JP" altLang="en-US" smtClean="0"/>
              <a:pPr/>
              <a:t>16</a:t>
            </a:fld>
            <a:endParaRPr kumimoji="1" lang="ja-JP" altLang="en-US" dirty="0"/>
          </a:p>
        </p:txBody>
      </p:sp>
    </p:spTree>
    <p:extLst>
      <p:ext uri="{BB962C8B-B14F-4D97-AF65-F5344CB8AC3E}">
        <p14:creationId xmlns:p14="http://schemas.microsoft.com/office/powerpoint/2010/main" val="1081862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en-US" altLang="ja-JP" dirty="0"/>
          </a:p>
        </p:txBody>
      </p:sp>
      <p:sp>
        <p:nvSpPr>
          <p:cNvPr id="5" name="スライド番号プレースホルダー 4">
            <a:extLst>
              <a:ext uri="{FF2B5EF4-FFF2-40B4-BE49-F238E27FC236}">
                <a16:creationId xmlns="" xmlns:a16="http://schemas.microsoft.com/office/drawing/2014/main" id="{674022C6-CE78-4A37-880E-AC02A97BBF0D}"/>
              </a:ext>
            </a:extLst>
          </p:cNvPr>
          <p:cNvSpPr>
            <a:spLocks noGrp="1"/>
          </p:cNvSpPr>
          <p:nvPr>
            <p:ph type="sldNum" sz="quarter" idx="10"/>
          </p:nvPr>
        </p:nvSpPr>
        <p:spPr/>
        <p:txBody>
          <a:bodyPr/>
          <a:lstStyle/>
          <a:p>
            <a:fld id="{65FFDD6E-BD08-4936-9BD9-3819A70769CF}" type="slidenum">
              <a:rPr kumimoji="1" lang="ja-JP" altLang="en-US" smtClean="0"/>
              <a:pPr/>
              <a:t>18</a:t>
            </a:fld>
            <a:endParaRPr kumimoji="1" lang="ja-JP" altLang="en-US" dirty="0"/>
          </a:p>
        </p:txBody>
      </p:sp>
    </p:spTree>
    <p:extLst>
      <p:ext uri="{BB962C8B-B14F-4D97-AF65-F5344CB8AC3E}">
        <p14:creationId xmlns:p14="http://schemas.microsoft.com/office/powerpoint/2010/main" val="2856783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en-US" altLang="ja-JP" dirty="0"/>
          </a:p>
        </p:txBody>
      </p:sp>
      <p:sp>
        <p:nvSpPr>
          <p:cNvPr id="5" name="スライド番号プレースホルダー 4">
            <a:extLst>
              <a:ext uri="{FF2B5EF4-FFF2-40B4-BE49-F238E27FC236}">
                <a16:creationId xmlns="" xmlns:a16="http://schemas.microsoft.com/office/drawing/2014/main" id="{69D8EB1A-88FD-4498-8B6F-C69D52191B68}"/>
              </a:ext>
            </a:extLst>
          </p:cNvPr>
          <p:cNvSpPr>
            <a:spLocks noGrp="1"/>
          </p:cNvSpPr>
          <p:nvPr>
            <p:ph type="sldNum" sz="quarter" idx="10"/>
          </p:nvPr>
        </p:nvSpPr>
        <p:spPr/>
        <p:txBody>
          <a:bodyPr/>
          <a:lstStyle/>
          <a:p>
            <a:fld id="{65FFDD6E-BD08-4936-9BD9-3819A70769CF}" type="slidenum">
              <a:rPr kumimoji="1" lang="ja-JP" altLang="en-US" smtClean="0"/>
              <a:pPr/>
              <a:t>19</a:t>
            </a:fld>
            <a:endParaRPr kumimoji="1" lang="ja-JP" altLang="en-US" dirty="0"/>
          </a:p>
        </p:txBody>
      </p:sp>
    </p:spTree>
    <p:extLst>
      <p:ext uri="{BB962C8B-B14F-4D97-AF65-F5344CB8AC3E}">
        <p14:creationId xmlns:p14="http://schemas.microsoft.com/office/powerpoint/2010/main" val="3789037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en-US" altLang="ja-JP" dirty="0"/>
          </a:p>
        </p:txBody>
      </p:sp>
      <p:sp>
        <p:nvSpPr>
          <p:cNvPr id="5" name="スライド番号プレースホルダー 4">
            <a:extLst>
              <a:ext uri="{FF2B5EF4-FFF2-40B4-BE49-F238E27FC236}">
                <a16:creationId xmlns="" xmlns:a16="http://schemas.microsoft.com/office/drawing/2014/main" id="{B12D9338-A92C-4B8A-AE45-1B2BF20FBF41}"/>
              </a:ext>
            </a:extLst>
          </p:cNvPr>
          <p:cNvSpPr>
            <a:spLocks noGrp="1"/>
          </p:cNvSpPr>
          <p:nvPr>
            <p:ph type="sldNum" sz="quarter" idx="10"/>
          </p:nvPr>
        </p:nvSpPr>
        <p:spPr/>
        <p:txBody>
          <a:bodyPr/>
          <a:lstStyle/>
          <a:p>
            <a:fld id="{65FFDD6E-BD08-4936-9BD9-3819A70769CF}" type="slidenum">
              <a:rPr kumimoji="1" lang="ja-JP" altLang="en-US" smtClean="0"/>
              <a:pPr/>
              <a:t>20</a:t>
            </a:fld>
            <a:endParaRPr kumimoji="1" lang="ja-JP" altLang="en-US" dirty="0"/>
          </a:p>
        </p:txBody>
      </p:sp>
    </p:spTree>
    <p:extLst>
      <p:ext uri="{BB962C8B-B14F-4D97-AF65-F5344CB8AC3E}">
        <p14:creationId xmlns:p14="http://schemas.microsoft.com/office/powerpoint/2010/main" val="2856783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a typeface="+mn-ea"/>
            </a:endParaRPr>
          </a:p>
        </p:txBody>
      </p:sp>
      <p:sp>
        <p:nvSpPr>
          <p:cNvPr id="5" name="スライド番号プレースホルダー 4">
            <a:extLst>
              <a:ext uri="{FF2B5EF4-FFF2-40B4-BE49-F238E27FC236}">
                <a16:creationId xmlns="" xmlns:a16="http://schemas.microsoft.com/office/drawing/2014/main" id="{D533C7EA-0BB2-4FEB-BCD0-63DFF6E1C2B8}"/>
              </a:ext>
            </a:extLst>
          </p:cNvPr>
          <p:cNvSpPr>
            <a:spLocks noGrp="1"/>
          </p:cNvSpPr>
          <p:nvPr>
            <p:ph type="sldNum" sz="quarter" idx="10"/>
          </p:nvPr>
        </p:nvSpPr>
        <p:spPr/>
        <p:txBody>
          <a:bodyPr/>
          <a:lstStyle/>
          <a:p>
            <a:fld id="{65FFDD6E-BD08-4936-9BD9-3819A70769CF}" type="slidenum">
              <a:rPr kumimoji="1" lang="ja-JP" altLang="en-US" smtClean="0"/>
              <a:pPr/>
              <a:t>2</a:t>
            </a:fld>
            <a:endParaRPr kumimoji="1" lang="ja-JP" altLang="en-US" dirty="0"/>
          </a:p>
        </p:txBody>
      </p:sp>
    </p:spTree>
    <p:extLst>
      <p:ext uri="{BB962C8B-B14F-4D97-AF65-F5344CB8AC3E}">
        <p14:creationId xmlns:p14="http://schemas.microsoft.com/office/powerpoint/2010/main" val="1912328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kumimoji="1" lang="en-US" altLang="ja-JP" dirty="0"/>
          </a:p>
        </p:txBody>
      </p:sp>
      <p:sp>
        <p:nvSpPr>
          <p:cNvPr id="5" name="スライド番号プレースホルダー 4">
            <a:extLst>
              <a:ext uri="{FF2B5EF4-FFF2-40B4-BE49-F238E27FC236}">
                <a16:creationId xmlns="" xmlns:a16="http://schemas.microsoft.com/office/drawing/2014/main" id="{E1FBE2EA-B2C1-43CB-8793-EAD6D4E8F811}"/>
              </a:ext>
            </a:extLst>
          </p:cNvPr>
          <p:cNvSpPr>
            <a:spLocks noGrp="1"/>
          </p:cNvSpPr>
          <p:nvPr>
            <p:ph type="sldNum" sz="quarter" idx="10"/>
          </p:nvPr>
        </p:nvSpPr>
        <p:spPr/>
        <p:txBody>
          <a:bodyPr/>
          <a:lstStyle/>
          <a:p>
            <a:fld id="{65FFDD6E-BD08-4936-9BD9-3819A70769CF}" type="slidenum">
              <a:rPr kumimoji="1" lang="ja-JP" altLang="en-US" smtClean="0"/>
              <a:pPr/>
              <a:t>21</a:t>
            </a:fld>
            <a:endParaRPr kumimoji="1" lang="ja-JP" altLang="en-US" dirty="0"/>
          </a:p>
        </p:txBody>
      </p:sp>
    </p:spTree>
    <p:extLst>
      <p:ext uri="{BB962C8B-B14F-4D97-AF65-F5344CB8AC3E}">
        <p14:creationId xmlns:p14="http://schemas.microsoft.com/office/powerpoint/2010/main" val="2856783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en-US" altLang="ja-JP" dirty="0">
              <a:latin typeface="+mj-ea"/>
              <a:ea typeface="+mj-ea"/>
            </a:endParaRPr>
          </a:p>
        </p:txBody>
      </p:sp>
      <p:sp>
        <p:nvSpPr>
          <p:cNvPr id="5" name="スライド番号プレースホルダー 4">
            <a:extLst>
              <a:ext uri="{FF2B5EF4-FFF2-40B4-BE49-F238E27FC236}">
                <a16:creationId xmlns="" xmlns:a16="http://schemas.microsoft.com/office/drawing/2014/main" id="{DAE7FB56-812B-469D-A59E-25DAE3262072}"/>
              </a:ext>
            </a:extLst>
          </p:cNvPr>
          <p:cNvSpPr>
            <a:spLocks noGrp="1"/>
          </p:cNvSpPr>
          <p:nvPr>
            <p:ph type="sldNum" sz="quarter" idx="10"/>
          </p:nvPr>
        </p:nvSpPr>
        <p:spPr/>
        <p:txBody>
          <a:bodyPr/>
          <a:lstStyle/>
          <a:p>
            <a:fld id="{65FFDD6E-BD08-4936-9BD9-3819A70769CF}" type="slidenum">
              <a:rPr kumimoji="1" lang="ja-JP" altLang="en-US" smtClean="0"/>
              <a:pPr/>
              <a:t>23</a:t>
            </a:fld>
            <a:endParaRPr kumimoji="1" lang="ja-JP" altLang="en-US" dirty="0"/>
          </a:p>
        </p:txBody>
      </p:sp>
    </p:spTree>
    <p:extLst>
      <p:ext uri="{BB962C8B-B14F-4D97-AF65-F5344CB8AC3E}">
        <p14:creationId xmlns:p14="http://schemas.microsoft.com/office/powerpoint/2010/main" val="3115415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en-US" altLang="ja-JP" dirty="0"/>
          </a:p>
        </p:txBody>
      </p:sp>
      <p:sp>
        <p:nvSpPr>
          <p:cNvPr id="5" name="スライド番号プレースホルダー 4">
            <a:extLst>
              <a:ext uri="{FF2B5EF4-FFF2-40B4-BE49-F238E27FC236}">
                <a16:creationId xmlns="" xmlns:a16="http://schemas.microsoft.com/office/drawing/2014/main" id="{38DD95FF-CDE8-4DC3-AC8A-17DA4F07CAF8}"/>
              </a:ext>
            </a:extLst>
          </p:cNvPr>
          <p:cNvSpPr>
            <a:spLocks noGrp="1"/>
          </p:cNvSpPr>
          <p:nvPr>
            <p:ph type="sldNum" sz="quarter" idx="10"/>
          </p:nvPr>
        </p:nvSpPr>
        <p:spPr/>
        <p:txBody>
          <a:bodyPr/>
          <a:lstStyle/>
          <a:p>
            <a:fld id="{65FFDD6E-BD08-4936-9BD9-3819A70769CF}" type="slidenum">
              <a:rPr kumimoji="1" lang="ja-JP" altLang="en-US" smtClean="0"/>
              <a:pPr/>
              <a:t>24</a:t>
            </a:fld>
            <a:endParaRPr kumimoji="1" lang="ja-JP" altLang="en-US" dirty="0"/>
          </a:p>
        </p:txBody>
      </p:sp>
    </p:spTree>
    <p:extLst>
      <p:ext uri="{BB962C8B-B14F-4D97-AF65-F5344CB8AC3E}">
        <p14:creationId xmlns:p14="http://schemas.microsoft.com/office/powerpoint/2010/main" val="3516894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r>
              <a:rPr lang="ja-JP" altLang="en-US" dirty="0">
                <a:latin typeface="+mn-ea"/>
              </a:rPr>
              <a:t>・放逸無慚・・・勝手気ままな行動をし、自己の心に恥じることのないこと。</a:t>
            </a:r>
            <a:r>
              <a:rPr lang="ja-JP" altLang="en-US" dirty="0" smtClean="0">
                <a:latin typeface="+mn-ea"/>
              </a:rPr>
              <a:t>（「親鸞聖人御消息」 </a:t>
            </a:r>
            <a:r>
              <a:rPr lang="ja-JP" altLang="en-US" dirty="0">
                <a:latin typeface="+mn-ea"/>
              </a:rPr>
              <a:t>第</a:t>
            </a:r>
            <a:r>
              <a:rPr lang="en-US" altLang="ja-JP" dirty="0">
                <a:latin typeface="+mn-ea"/>
              </a:rPr>
              <a:t>37</a:t>
            </a:r>
            <a:r>
              <a:rPr lang="ja-JP" altLang="en-US" dirty="0">
                <a:latin typeface="+mn-ea"/>
              </a:rPr>
              <a:t>通：</a:t>
            </a:r>
            <a:r>
              <a:rPr lang="en-US" altLang="ja-JP" dirty="0">
                <a:latin typeface="+mn-ea"/>
              </a:rPr>
              <a:t>『</a:t>
            </a:r>
            <a:r>
              <a:rPr lang="ja-JP" altLang="en-US" dirty="0">
                <a:latin typeface="+mn-ea"/>
              </a:rPr>
              <a:t>註釈版</a:t>
            </a:r>
            <a:r>
              <a:rPr lang="en-US" altLang="ja-JP" dirty="0">
                <a:latin typeface="+mn-ea"/>
              </a:rPr>
              <a:t>』800</a:t>
            </a:r>
            <a:r>
              <a:rPr lang="ja-JP" altLang="en-US" dirty="0">
                <a:latin typeface="+mn-ea"/>
              </a:rPr>
              <a:t>頁）。</a:t>
            </a:r>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67674BA7-8F33-461B-A998-A283B94897A0}"/>
              </a:ext>
            </a:extLst>
          </p:cNvPr>
          <p:cNvSpPr>
            <a:spLocks noGrp="1"/>
          </p:cNvSpPr>
          <p:nvPr>
            <p:ph type="sldNum" sz="quarter" idx="10"/>
          </p:nvPr>
        </p:nvSpPr>
        <p:spPr/>
        <p:txBody>
          <a:bodyPr/>
          <a:lstStyle/>
          <a:p>
            <a:fld id="{65FFDD6E-BD08-4936-9BD9-3819A70769CF}" type="slidenum">
              <a:rPr kumimoji="1" lang="ja-JP" altLang="en-US" smtClean="0"/>
              <a:pPr/>
              <a:t>25</a:t>
            </a:fld>
            <a:endParaRPr kumimoji="1" lang="ja-JP" altLang="en-US" dirty="0"/>
          </a:p>
        </p:txBody>
      </p:sp>
    </p:spTree>
    <p:extLst>
      <p:ext uri="{BB962C8B-B14F-4D97-AF65-F5344CB8AC3E}">
        <p14:creationId xmlns:p14="http://schemas.microsoft.com/office/powerpoint/2010/main" val="3094140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r>
              <a:rPr lang="en-US" altLang="ja-JP" dirty="0">
                <a:latin typeface="+mj-ea"/>
              </a:rPr>
              <a:t>『</a:t>
            </a:r>
            <a:r>
              <a:rPr lang="ja-JP" altLang="en-US" dirty="0">
                <a:latin typeface="+mj-ea"/>
              </a:rPr>
              <a:t>浄土真宗辞典</a:t>
            </a:r>
            <a:r>
              <a:rPr lang="en-US" altLang="ja-JP" dirty="0">
                <a:latin typeface="+mj-ea"/>
              </a:rPr>
              <a:t>』4</a:t>
            </a:r>
            <a:r>
              <a:rPr lang="ja-JP" altLang="en-US" dirty="0">
                <a:latin typeface="+mj-ea"/>
              </a:rPr>
              <a:t>頁。</a:t>
            </a:r>
          </a:p>
        </p:txBody>
      </p:sp>
      <p:sp>
        <p:nvSpPr>
          <p:cNvPr id="5" name="スライド番号プレースホルダー 4">
            <a:extLst>
              <a:ext uri="{FF2B5EF4-FFF2-40B4-BE49-F238E27FC236}">
                <a16:creationId xmlns="" xmlns:a16="http://schemas.microsoft.com/office/drawing/2014/main" id="{9AEE170A-317F-45FD-9907-DDC4424D9C0D}"/>
              </a:ext>
            </a:extLst>
          </p:cNvPr>
          <p:cNvSpPr>
            <a:spLocks noGrp="1"/>
          </p:cNvSpPr>
          <p:nvPr>
            <p:ph type="sldNum" sz="quarter" idx="10"/>
          </p:nvPr>
        </p:nvSpPr>
        <p:spPr/>
        <p:txBody>
          <a:bodyPr/>
          <a:lstStyle/>
          <a:p>
            <a:fld id="{65FFDD6E-BD08-4936-9BD9-3819A70769CF}" type="slidenum">
              <a:rPr kumimoji="1" lang="ja-JP" altLang="en-US" smtClean="0"/>
              <a:pPr/>
              <a:t>26</a:t>
            </a:fld>
            <a:endParaRPr kumimoji="1" lang="ja-JP" altLang="en-US" dirty="0"/>
          </a:p>
        </p:txBody>
      </p:sp>
    </p:spTree>
    <p:extLst>
      <p:ext uri="{BB962C8B-B14F-4D97-AF65-F5344CB8AC3E}">
        <p14:creationId xmlns:p14="http://schemas.microsoft.com/office/powerpoint/2010/main" val="3094140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en-US" altLang="ja-JP" dirty="0">
              <a:latin typeface="+mn-ea"/>
            </a:endParaRPr>
          </a:p>
        </p:txBody>
      </p:sp>
      <p:sp>
        <p:nvSpPr>
          <p:cNvPr id="5" name="スライド番号プレースホルダー 4">
            <a:extLst>
              <a:ext uri="{FF2B5EF4-FFF2-40B4-BE49-F238E27FC236}">
                <a16:creationId xmlns="" xmlns:a16="http://schemas.microsoft.com/office/drawing/2014/main" id="{E6368BC3-282C-470E-B23E-E20542D326FE}"/>
              </a:ext>
            </a:extLst>
          </p:cNvPr>
          <p:cNvSpPr>
            <a:spLocks noGrp="1"/>
          </p:cNvSpPr>
          <p:nvPr>
            <p:ph type="sldNum" sz="quarter" idx="10"/>
          </p:nvPr>
        </p:nvSpPr>
        <p:spPr/>
        <p:txBody>
          <a:bodyPr/>
          <a:lstStyle/>
          <a:p>
            <a:fld id="{65FFDD6E-BD08-4936-9BD9-3819A70769CF}" type="slidenum">
              <a:rPr kumimoji="1" lang="ja-JP" altLang="en-US" smtClean="0"/>
              <a:pPr/>
              <a:t>27</a:t>
            </a:fld>
            <a:endParaRPr kumimoji="1" lang="ja-JP" altLang="en-US" dirty="0"/>
          </a:p>
        </p:txBody>
      </p:sp>
    </p:spTree>
    <p:extLst>
      <p:ext uri="{BB962C8B-B14F-4D97-AF65-F5344CB8AC3E}">
        <p14:creationId xmlns:p14="http://schemas.microsoft.com/office/powerpoint/2010/main" val="1634058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en-US" altLang="ja-JP" dirty="0">
              <a:latin typeface="+mn-ea"/>
              <a:ea typeface="+mn-ea"/>
            </a:endParaRPr>
          </a:p>
        </p:txBody>
      </p:sp>
      <p:sp>
        <p:nvSpPr>
          <p:cNvPr id="5" name="スライド番号プレースホルダー 4">
            <a:extLst>
              <a:ext uri="{FF2B5EF4-FFF2-40B4-BE49-F238E27FC236}">
                <a16:creationId xmlns="" xmlns:a16="http://schemas.microsoft.com/office/drawing/2014/main" id="{E6368BC3-282C-470E-B23E-E20542D326FE}"/>
              </a:ext>
            </a:extLst>
          </p:cNvPr>
          <p:cNvSpPr>
            <a:spLocks noGrp="1"/>
          </p:cNvSpPr>
          <p:nvPr>
            <p:ph type="sldNum" sz="quarter" idx="10"/>
          </p:nvPr>
        </p:nvSpPr>
        <p:spPr/>
        <p:txBody>
          <a:bodyPr/>
          <a:lstStyle/>
          <a:p>
            <a:fld id="{65FFDD6E-BD08-4936-9BD9-3819A70769CF}" type="slidenum">
              <a:rPr kumimoji="1" lang="ja-JP" altLang="en-US" smtClean="0"/>
              <a:pPr/>
              <a:t>28</a:t>
            </a:fld>
            <a:endParaRPr kumimoji="1" lang="ja-JP" altLang="en-US" dirty="0"/>
          </a:p>
        </p:txBody>
      </p:sp>
    </p:spTree>
    <p:extLst>
      <p:ext uri="{BB962C8B-B14F-4D97-AF65-F5344CB8AC3E}">
        <p14:creationId xmlns:p14="http://schemas.microsoft.com/office/powerpoint/2010/main" val="1634058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14193">
              <a:defRPr/>
            </a:pPr>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8C1C10D8-F669-4854-9BD7-0844A9D3DC36}"/>
              </a:ext>
            </a:extLst>
          </p:cNvPr>
          <p:cNvSpPr>
            <a:spLocks noGrp="1"/>
          </p:cNvSpPr>
          <p:nvPr>
            <p:ph type="sldNum" sz="quarter" idx="10"/>
          </p:nvPr>
        </p:nvSpPr>
        <p:spPr/>
        <p:txBody>
          <a:bodyPr/>
          <a:lstStyle/>
          <a:p>
            <a:fld id="{65FFDD6E-BD08-4936-9BD9-3819A70769CF}" type="slidenum">
              <a:rPr kumimoji="1" lang="ja-JP" altLang="en-US" smtClean="0"/>
              <a:pPr/>
              <a:t>29</a:t>
            </a:fld>
            <a:endParaRPr kumimoji="1" lang="ja-JP" altLang="en-US" dirty="0"/>
          </a:p>
        </p:txBody>
      </p:sp>
    </p:spTree>
    <p:extLst>
      <p:ext uri="{BB962C8B-B14F-4D97-AF65-F5344CB8AC3E}">
        <p14:creationId xmlns:p14="http://schemas.microsoft.com/office/powerpoint/2010/main" val="1135073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ja-JP" altLang="en-US" dirty="0">
              <a:latin typeface="+mn-ea"/>
            </a:endParaRPr>
          </a:p>
        </p:txBody>
      </p:sp>
      <p:sp>
        <p:nvSpPr>
          <p:cNvPr id="5" name="スライド番号プレースホルダー 4">
            <a:extLst>
              <a:ext uri="{FF2B5EF4-FFF2-40B4-BE49-F238E27FC236}">
                <a16:creationId xmlns="" xmlns:a16="http://schemas.microsoft.com/office/drawing/2014/main" id="{9A594097-AA44-47E6-AFC7-A0B58086A8EF}"/>
              </a:ext>
            </a:extLst>
          </p:cNvPr>
          <p:cNvSpPr>
            <a:spLocks noGrp="1"/>
          </p:cNvSpPr>
          <p:nvPr>
            <p:ph type="sldNum" sz="quarter" idx="10"/>
          </p:nvPr>
        </p:nvSpPr>
        <p:spPr/>
        <p:txBody>
          <a:bodyPr/>
          <a:lstStyle/>
          <a:p>
            <a:fld id="{65FFDD6E-BD08-4936-9BD9-3819A70769CF}" type="slidenum">
              <a:rPr kumimoji="1" lang="ja-JP" altLang="en-US" smtClean="0"/>
              <a:pPr/>
              <a:t>30</a:t>
            </a:fld>
            <a:endParaRPr kumimoji="1" lang="ja-JP" altLang="en-US" dirty="0"/>
          </a:p>
        </p:txBody>
      </p:sp>
    </p:spTree>
    <p:extLst>
      <p:ext uri="{BB962C8B-B14F-4D97-AF65-F5344CB8AC3E}">
        <p14:creationId xmlns:p14="http://schemas.microsoft.com/office/powerpoint/2010/main" val="1359985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r>
              <a:rPr kumimoji="1" lang="en-US" altLang="ja-JP" dirty="0">
                <a:latin typeface="+mn-ea"/>
              </a:rPr>
              <a:t>『</a:t>
            </a:r>
            <a:r>
              <a:rPr kumimoji="1" lang="ja-JP" altLang="en-US" dirty="0" smtClean="0">
                <a:latin typeface="+mn-ea"/>
              </a:rPr>
              <a:t>註釈版聖典</a:t>
            </a:r>
            <a:r>
              <a:rPr kumimoji="1" lang="en-US" altLang="ja-JP" dirty="0" smtClean="0">
                <a:latin typeface="+mn-ea"/>
              </a:rPr>
              <a:t>』</a:t>
            </a:r>
            <a:r>
              <a:rPr kumimoji="1" lang="ja-JP" altLang="en-US" dirty="0">
                <a:latin typeface="+mn-ea"/>
              </a:rPr>
              <a:t>付録</a:t>
            </a:r>
            <a:r>
              <a:rPr kumimoji="1" lang="en-US" altLang="ja-JP" dirty="0">
                <a:latin typeface="+mn-ea"/>
              </a:rPr>
              <a:t>31</a:t>
            </a:r>
            <a:r>
              <a:rPr kumimoji="1" lang="ja-JP" altLang="en-US" dirty="0">
                <a:latin typeface="+mn-ea"/>
              </a:rPr>
              <a:t>頁。</a:t>
            </a:r>
          </a:p>
        </p:txBody>
      </p:sp>
      <p:sp>
        <p:nvSpPr>
          <p:cNvPr id="5" name="スライド番号プレースホルダー 4">
            <a:extLst>
              <a:ext uri="{FF2B5EF4-FFF2-40B4-BE49-F238E27FC236}">
                <a16:creationId xmlns="" xmlns:a16="http://schemas.microsoft.com/office/drawing/2014/main" id="{9A594097-AA44-47E6-AFC7-A0B58086A8EF}"/>
              </a:ext>
            </a:extLst>
          </p:cNvPr>
          <p:cNvSpPr>
            <a:spLocks noGrp="1"/>
          </p:cNvSpPr>
          <p:nvPr>
            <p:ph type="sldNum" sz="quarter" idx="10"/>
          </p:nvPr>
        </p:nvSpPr>
        <p:spPr/>
        <p:txBody>
          <a:bodyPr/>
          <a:lstStyle/>
          <a:p>
            <a:fld id="{65FFDD6E-BD08-4936-9BD9-3819A70769CF}" type="slidenum">
              <a:rPr kumimoji="1" lang="ja-JP" altLang="en-US" smtClean="0"/>
              <a:pPr/>
              <a:t>31</a:t>
            </a:fld>
            <a:endParaRPr kumimoji="1" lang="ja-JP" altLang="en-US" dirty="0"/>
          </a:p>
        </p:txBody>
      </p:sp>
    </p:spTree>
    <p:extLst>
      <p:ext uri="{BB962C8B-B14F-4D97-AF65-F5344CB8AC3E}">
        <p14:creationId xmlns:p14="http://schemas.microsoft.com/office/powerpoint/2010/main" val="1861674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a typeface="+mn-ea"/>
            </a:endParaRPr>
          </a:p>
        </p:txBody>
      </p:sp>
      <p:sp>
        <p:nvSpPr>
          <p:cNvPr id="5" name="スライド番号プレースホルダー 4">
            <a:extLst>
              <a:ext uri="{FF2B5EF4-FFF2-40B4-BE49-F238E27FC236}">
                <a16:creationId xmlns="" xmlns:a16="http://schemas.microsoft.com/office/drawing/2014/main" id="{A88389F3-78FF-4BF1-9FC8-DC5A6EC83D0C}"/>
              </a:ext>
            </a:extLst>
          </p:cNvPr>
          <p:cNvSpPr>
            <a:spLocks noGrp="1"/>
          </p:cNvSpPr>
          <p:nvPr>
            <p:ph type="sldNum" sz="quarter" idx="10"/>
          </p:nvPr>
        </p:nvSpPr>
        <p:spPr/>
        <p:txBody>
          <a:bodyPr/>
          <a:lstStyle/>
          <a:p>
            <a:fld id="{65FFDD6E-BD08-4936-9BD9-3819A70769CF}" type="slidenum">
              <a:rPr kumimoji="1" lang="ja-JP" altLang="en-US" smtClean="0"/>
              <a:pPr/>
              <a:t>3</a:t>
            </a:fld>
            <a:endParaRPr kumimoji="1" lang="ja-JP" altLang="en-US" dirty="0"/>
          </a:p>
        </p:txBody>
      </p:sp>
    </p:spTree>
    <p:extLst>
      <p:ext uri="{BB962C8B-B14F-4D97-AF65-F5344CB8AC3E}">
        <p14:creationId xmlns:p14="http://schemas.microsoft.com/office/powerpoint/2010/main" val="2865829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a typeface="+mn-ea"/>
            </a:endParaRPr>
          </a:p>
        </p:txBody>
      </p:sp>
      <p:sp>
        <p:nvSpPr>
          <p:cNvPr id="5" name="スライド番号プレースホルダー 4">
            <a:extLst>
              <a:ext uri="{FF2B5EF4-FFF2-40B4-BE49-F238E27FC236}">
                <a16:creationId xmlns="" xmlns:a16="http://schemas.microsoft.com/office/drawing/2014/main" id="{20B140E4-D238-4885-9778-EA606EA1340A}"/>
              </a:ext>
            </a:extLst>
          </p:cNvPr>
          <p:cNvSpPr>
            <a:spLocks noGrp="1"/>
          </p:cNvSpPr>
          <p:nvPr>
            <p:ph type="sldNum" sz="quarter" idx="10"/>
          </p:nvPr>
        </p:nvSpPr>
        <p:spPr/>
        <p:txBody>
          <a:bodyPr/>
          <a:lstStyle/>
          <a:p>
            <a:fld id="{65FFDD6E-BD08-4936-9BD9-3819A70769CF}" type="slidenum">
              <a:rPr kumimoji="1" lang="ja-JP" altLang="en-US" smtClean="0"/>
              <a:pPr/>
              <a:t>32</a:t>
            </a:fld>
            <a:endParaRPr kumimoji="1" lang="ja-JP" altLang="en-US" dirty="0"/>
          </a:p>
        </p:txBody>
      </p:sp>
    </p:spTree>
    <p:extLst>
      <p:ext uri="{BB962C8B-B14F-4D97-AF65-F5344CB8AC3E}">
        <p14:creationId xmlns:p14="http://schemas.microsoft.com/office/powerpoint/2010/main" val="1077078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r>
              <a:rPr lang="ja-JP" altLang="en-US" dirty="0">
                <a:latin typeface="+mn-ea"/>
                <a:ea typeface="+mn-ea"/>
              </a:rPr>
              <a:t>・賢善精進・・</a:t>
            </a:r>
            <a:r>
              <a:rPr lang="ja-JP" altLang="en-US" dirty="0" smtClean="0">
                <a:latin typeface="+mn-ea"/>
                <a:ea typeface="+mn-ea"/>
              </a:rPr>
              <a:t>・かしこく善いふるまいにつとめはげむこと。正しい行いの意。「信巻」に引用される「散善義」の文には「外に賢善精進の相を現ずることを得ざれ、内に虚仮を懐いて」（註</a:t>
            </a:r>
            <a:r>
              <a:rPr lang="en-US" altLang="ja-JP" dirty="0" smtClean="0">
                <a:latin typeface="+mn-ea"/>
                <a:ea typeface="+mn-ea"/>
              </a:rPr>
              <a:t>217</a:t>
            </a:r>
            <a:r>
              <a:rPr lang="ja-JP" altLang="en-US" dirty="0" smtClean="0">
                <a:latin typeface="+mn-ea"/>
                <a:ea typeface="+mn-ea"/>
              </a:rPr>
              <a:t>）とあり、親鸞は「賢善精進の相」を「賢者や善人らしくつとめ励むすがた」の意とし、内心が虚仮であるにもかかわらず、外面に賢善精進の相を現わして自己をかざることを誡めている。なお、</a:t>
            </a:r>
            <a:r>
              <a:rPr lang="en-US" altLang="ja-JP" dirty="0" smtClean="0">
                <a:latin typeface="+mn-ea"/>
                <a:ea typeface="+mn-ea"/>
              </a:rPr>
              <a:t>『</a:t>
            </a:r>
            <a:r>
              <a:rPr lang="ja-JP" altLang="en-US" dirty="0" smtClean="0">
                <a:latin typeface="+mn-ea"/>
                <a:ea typeface="+mn-ea"/>
              </a:rPr>
              <a:t>愚禿鈔</a:t>
            </a:r>
            <a:r>
              <a:rPr lang="en-US" altLang="ja-JP" dirty="0" smtClean="0">
                <a:latin typeface="+mn-ea"/>
                <a:ea typeface="+mn-ea"/>
              </a:rPr>
              <a:t>』</a:t>
            </a:r>
            <a:r>
              <a:rPr lang="ja-JP" altLang="en-US" dirty="0" smtClean="0">
                <a:latin typeface="+mn-ea"/>
                <a:ea typeface="+mn-ea"/>
              </a:rPr>
              <a:t>に「賢者の信は、内は賢にして外は愚なり。愚禿が心は、内は愚にして外は賢なり」（註</a:t>
            </a:r>
            <a:r>
              <a:rPr lang="en-US" altLang="ja-JP" dirty="0" smtClean="0">
                <a:latin typeface="+mn-ea"/>
                <a:ea typeface="+mn-ea"/>
              </a:rPr>
              <a:t>501</a:t>
            </a:r>
            <a:r>
              <a:rPr lang="ja-JP" altLang="en-US" dirty="0" smtClean="0">
                <a:latin typeface="+mn-ea"/>
                <a:ea typeface="+mn-ea"/>
              </a:rPr>
              <a:t>）とあるのは、「散善義」とその文を解釈した</a:t>
            </a:r>
            <a:r>
              <a:rPr lang="en-US" altLang="ja-JP" dirty="0" smtClean="0">
                <a:latin typeface="+mn-ea"/>
                <a:ea typeface="+mn-ea"/>
              </a:rPr>
              <a:t>『</a:t>
            </a:r>
            <a:r>
              <a:rPr lang="ja-JP" altLang="en-US" dirty="0" smtClean="0">
                <a:latin typeface="+mn-ea"/>
                <a:ea typeface="+mn-ea"/>
              </a:rPr>
              <a:t>選択集</a:t>
            </a:r>
            <a:r>
              <a:rPr lang="en-US" altLang="ja-JP" dirty="0" smtClean="0">
                <a:latin typeface="+mn-ea"/>
                <a:ea typeface="+mn-ea"/>
              </a:rPr>
              <a:t>』</a:t>
            </a:r>
            <a:r>
              <a:rPr lang="ja-JP" altLang="en-US" dirty="0" smtClean="0">
                <a:latin typeface="+mn-ea"/>
                <a:ea typeface="+mn-ea"/>
              </a:rPr>
              <a:t>の「外は内に対する辞なり。いはく外相と内心と不調の意なり。</a:t>
            </a:r>
            <a:r>
              <a:rPr lang="ja-JP" altLang="en-US" dirty="0" err="1" smtClean="0">
                <a:latin typeface="+mn-ea"/>
                <a:ea typeface="+mn-ea"/>
              </a:rPr>
              <a:t>すなはち</a:t>
            </a:r>
            <a:r>
              <a:rPr lang="ja-JP" altLang="en-US" dirty="0" smtClean="0">
                <a:latin typeface="+mn-ea"/>
                <a:ea typeface="+mn-ea"/>
              </a:rPr>
              <a:t>これ外は智、内は愚なり。賢といふは愚に対する言なり」（七註</a:t>
            </a:r>
            <a:r>
              <a:rPr lang="en-US" altLang="ja-JP" dirty="0" smtClean="0">
                <a:latin typeface="+mn-ea"/>
                <a:ea typeface="+mn-ea"/>
              </a:rPr>
              <a:t>1248</a:t>
            </a:r>
            <a:r>
              <a:rPr lang="ja-JP" altLang="en-US" dirty="0" smtClean="0">
                <a:latin typeface="+mn-ea"/>
                <a:ea typeface="+mn-ea"/>
              </a:rPr>
              <a:t>）の文によったものである。→しじょうしん</a:t>
            </a:r>
            <a:r>
              <a:rPr lang="en-US" altLang="ja-JP" dirty="0" smtClean="0">
                <a:latin typeface="+mn-ea"/>
                <a:ea typeface="+mn-ea"/>
              </a:rPr>
              <a:t>〔</a:t>
            </a:r>
            <a:r>
              <a:rPr lang="ja-JP" altLang="en-US" dirty="0" smtClean="0">
                <a:latin typeface="+mn-ea"/>
                <a:ea typeface="+mn-ea"/>
              </a:rPr>
              <a:t>至誠心</a:t>
            </a:r>
            <a:r>
              <a:rPr lang="en-US" altLang="ja-JP" dirty="0" smtClean="0">
                <a:latin typeface="+mn-ea"/>
                <a:ea typeface="+mn-ea"/>
              </a:rPr>
              <a:t>〕</a:t>
            </a:r>
            <a:r>
              <a:rPr lang="ja-JP" altLang="en-US" dirty="0" err="1" smtClean="0">
                <a:latin typeface="+mn-ea"/>
                <a:ea typeface="+mn-ea"/>
              </a:rPr>
              <a:t>。</a:t>
            </a:r>
            <a:r>
              <a:rPr lang="ja-JP" altLang="en-US" dirty="0" smtClean="0">
                <a:latin typeface="+mn-ea"/>
                <a:ea typeface="+mn-ea"/>
              </a:rPr>
              <a:t>（</a:t>
            </a:r>
            <a:r>
              <a:rPr lang="en-US" altLang="ja-JP" dirty="0" smtClean="0">
                <a:latin typeface="+mn-ea"/>
                <a:ea typeface="+mn-ea"/>
              </a:rPr>
              <a:t>『</a:t>
            </a:r>
            <a:r>
              <a:rPr lang="ja-JP" altLang="en-US" dirty="0" smtClean="0">
                <a:latin typeface="+mn-ea"/>
                <a:ea typeface="+mn-ea"/>
              </a:rPr>
              <a:t>浄土</a:t>
            </a:r>
            <a:r>
              <a:rPr lang="ja-JP" altLang="en-US" dirty="0" smtClean="0">
                <a:latin typeface="+mn-ea"/>
                <a:ea typeface="+mn-ea"/>
              </a:rPr>
              <a:t>真宗辞典</a:t>
            </a:r>
            <a:r>
              <a:rPr lang="en-US" altLang="ja-JP" dirty="0" smtClean="0">
                <a:latin typeface="+mn-ea"/>
                <a:ea typeface="+mn-ea"/>
              </a:rPr>
              <a:t>』</a:t>
            </a:r>
            <a:r>
              <a:rPr lang="en-US" altLang="ja-JP" dirty="0" smtClean="0">
                <a:latin typeface="+mn-ea"/>
                <a:ea typeface="+mn-ea"/>
              </a:rPr>
              <a:t>174</a:t>
            </a:r>
            <a:r>
              <a:rPr lang="ja-JP" altLang="en-US" dirty="0" smtClean="0">
                <a:latin typeface="+mn-ea"/>
                <a:ea typeface="+mn-ea"/>
              </a:rPr>
              <a:t>頁）</a:t>
            </a:r>
            <a:endParaRPr lang="ja-JP" altLang="en-US" dirty="0">
              <a:latin typeface="+mn-ea"/>
              <a:ea typeface="+mn-ea"/>
            </a:endParaRPr>
          </a:p>
        </p:txBody>
      </p:sp>
      <p:sp>
        <p:nvSpPr>
          <p:cNvPr id="5" name="スライド番号プレースホルダー 4">
            <a:extLst>
              <a:ext uri="{FF2B5EF4-FFF2-40B4-BE49-F238E27FC236}">
                <a16:creationId xmlns="" xmlns:a16="http://schemas.microsoft.com/office/drawing/2014/main" id="{CB0357D8-BD0B-4E51-B783-9DFD77AE1F05}"/>
              </a:ext>
            </a:extLst>
          </p:cNvPr>
          <p:cNvSpPr>
            <a:spLocks noGrp="1"/>
          </p:cNvSpPr>
          <p:nvPr>
            <p:ph type="sldNum" sz="quarter" idx="10"/>
          </p:nvPr>
        </p:nvSpPr>
        <p:spPr/>
        <p:txBody>
          <a:bodyPr/>
          <a:lstStyle/>
          <a:p>
            <a:fld id="{65FFDD6E-BD08-4936-9BD9-3819A70769CF}" type="slidenum">
              <a:rPr kumimoji="1" lang="ja-JP" altLang="en-US" smtClean="0"/>
              <a:pPr/>
              <a:t>33</a:t>
            </a:fld>
            <a:endParaRPr kumimoji="1" lang="ja-JP" altLang="en-US" dirty="0"/>
          </a:p>
        </p:txBody>
      </p:sp>
    </p:spTree>
    <p:extLst>
      <p:ext uri="{BB962C8B-B14F-4D97-AF65-F5344CB8AC3E}">
        <p14:creationId xmlns:p14="http://schemas.microsoft.com/office/powerpoint/2010/main" val="3607604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a typeface="+mn-ea"/>
            </a:endParaRPr>
          </a:p>
        </p:txBody>
      </p:sp>
      <p:sp>
        <p:nvSpPr>
          <p:cNvPr id="5" name="スライド番号プレースホルダー 4">
            <a:extLst>
              <a:ext uri="{FF2B5EF4-FFF2-40B4-BE49-F238E27FC236}">
                <a16:creationId xmlns="" xmlns:a16="http://schemas.microsoft.com/office/drawing/2014/main" id="{5CAC6B5F-0120-4CBF-864F-C592999E420B}"/>
              </a:ext>
            </a:extLst>
          </p:cNvPr>
          <p:cNvSpPr>
            <a:spLocks noGrp="1"/>
          </p:cNvSpPr>
          <p:nvPr>
            <p:ph type="sldNum" sz="quarter" idx="10"/>
          </p:nvPr>
        </p:nvSpPr>
        <p:spPr/>
        <p:txBody>
          <a:bodyPr/>
          <a:lstStyle/>
          <a:p>
            <a:fld id="{65FFDD6E-BD08-4936-9BD9-3819A70769CF}" type="slidenum">
              <a:rPr kumimoji="1" lang="ja-JP" altLang="en-US" smtClean="0"/>
              <a:pPr/>
              <a:t>34</a:t>
            </a:fld>
            <a:endParaRPr kumimoji="1" lang="ja-JP" altLang="en-US" dirty="0"/>
          </a:p>
        </p:txBody>
      </p:sp>
    </p:spTree>
    <p:extLst>
      <p:ext uri="{BB962C8B-B14F-4D97-AF65-F5344CB8AC3E}">
        <p14:creationId xmlns:p14="http://schemas.microsoft.com/office/powerpoint/2010/main" val="2901123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en-US" altLang="ja-JP" dirty="0">
              <a:latin typeface="+mn-ea"/>
              <a:ea typeface="+mn-ea"/>
            </a:endParaRPr>
          </a:p>
        </p:txBody>
      </p:sp>
      <p:sp>
        <p:nvSpPr>
          <p:cNvPr id="5" name="スライド番号プレースホルダー 4">
            <a:extLst>
              <a:ext uri="{FF2B5EF4-FFF2-40B4-BE49-F238E27FC236}">
                <a16:creationId xmlns="" xmlns:a16="http://schemas.microsoft.com/office/drawing/2014/main" id="{BBC1A157-E9C8-471C-94E4-40E081FAAAAA}"/>
              </a:ext>
            </a:extLst>
          </p:cNvPr>
          <p:cNvSpPr>
            <a:spLocks noGrp="1"/>
          </p:cNvSpPr>
          <p:nvPr>
            <p:ph type="sldNum" sz="quarter" idx="10"/>
          </p:nvPr>
        </p:nvSpPr>
        <p:spPr/>
        <p:txBody>
          <a:bodyPr/>
          <a:lstStyle/>
          <a:p>
            <a:fld id="{65FFDD6E-BD08-4936-9BD9-3819A70769CF}" type="slidenum">
              <a:rPr kumimoji="1" lang="ja-JP" altLang="en-US" smtClean="0"/>
              <a:pPr/>
              <a:t>35</a:t>
            </a:fld>
            <a:endParaRPr kumimoji="1" lang="ja-JP" altLang="en-US" dirty="0"/>
          </a:p>
        </p:txBody>
      </p:sp>
    </p:spTree>
    <p:extLst>
      <p:ext uri="{BB962C8B-B14F-4D97-AF65-F5344CB8AC3E}">
        <p14:creationId xmlns:p14="http://schemas.microsoft.com/office/powerpoint/2010/main" val="3867151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4501D709-B8D1-497E-A5EA-2AF39A9C0672}"/>
              </a:ext>
            </a:extLst>
          </p:cNvPr>
          <p:cNvSpPr>
            <a:spLocks noGrp="1"/>
          </p:cNvSpPr>
          <p:nvPr>
            <p:ph type="sldNum" sz="quarter" idx="10"/>
          </p:nvPr>
        </p:nvSpPr>
        <p:spPr/>
        <p:txBody>
          <a:bodyPr/>
          <a:lstStyle/>
          <a:p>
            <a:fld id="{65FFDD6E-BD08-4936-9BD9-3819A70769CF}" type="slidenum">
              <a:rPr kumimoji="1" lang="ja-JP" altLang="en-US" smtClean="0"/>
              <a:pPr/>
              <a:t>36</a:t>
            </a:fld>
            <a:endParaRPr kumimoji="1" lang="ja-JP" altLang="en-US" dirty="0"/>
          </a:p>
        </p:txBody>
      </p:sp>
    </p:spTree>
    <p:extLst>
      <p:ext uri="{BB962C8B-B14F-4D97-AF65-F5344CB8AC3E}">
        <p14:creationId xmlns:p14="http://schemas.microsoft.com/office/powerpoint/2010/main" val="2570334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en-US" altLang="ja-JP" dirty="0"/>
          </a:p>
        </p:txBody>
      </p:sp>
      <p:sp>
        <p:nvSpPr>
          <p:cNvPr id="5" name="スライド番号プレースホルダー 4">
            <a:extLst>
              <a:ext uri="{FF2B5EF4-FFF2-40B4-BE49-F238E27FC236}">
                <a16:creationId xmlns="" xmlns:a16="http://schemas.microsoft.com/office/drawing/2014/main" id="{C2494CE9-C7A7-4F91-BA51-618BF37D4A80}"/>
              </a:ext>
            </a:extLst>
          </p:cNvPr>
          <p:cNvSpPr>
            <a:spLocks noGrp="1"/>
          </p:cNvSpPr>
          <p:nvPr>
            <p:ph type="sldNum" sz="quarter" idx="10"/>
          </p:nvPr>
        </p:nvSpPr>
        <p:spPr/>
        <p:txBody>
          <a:bodyPr/>
          <a:lstStyle/>
          <a:p>
            <a:fld id="{65FFDD6E-BD08-4936-9BD9-3819A70769CF}" type="slidenum">
              <a:rPr kumimoji="1" lang="ja-JP" altLang="en-US" smtClean="0"/>
              <a:pPr/>
              <a:t>37</a:t>
            </a:fld>
            <a:endParaRPr kumimoji="1" lang="ja-JP" altLang="en-US" dirty="0"/>
          </a:p>
        </p:txBody>
      </p:sp>
    </p:spTree>
    <p:extLst>
      <p:ext uri="{BB962C8B-B14F-4D97-AF65-F5344CB8AC3E}">
        <p14:creationId xmlns:p14="http://schemas.microsoft.com/office/powerpoint/2010/main" val="3826481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ja-JP" altLang="en-US" dirty="0">
              <a:latin typeface="+mn-ea"/>
            </a:endParaRPr>
          </a:p>
        </p:txBody>
      </p:sp>
      <p:sp>
        <p:nvSpPr>
          <p:cNvPr id="5" name="スライド番号プレースホルダー 4">
            <a:extLst>
              <a:ext uri="{FF2B5EF4-FFF2-40B4-BE49-F238E27FC236}">
                <a16:creationId xmlns="" xmlns:a16="http://schemas.microsoft.com/office/drawing/2014/main" id="{B6D67761-1F3A-4621-9F7C-BF5BCBB954AD}"/>
              </a:ext>
            </a:extLst>
          </p:cNvPr>
          <p:cNvSpPr>
            <a:spLocks noGrp="1"/>
          </p:cNvSpPr>
          <p:nvPr>
            <p:ph type="sldNum" sz="quarter" idx="10"/>
          </p:nvPr>
        </p:nvSpPr>
        <p:spPr/>
        <p:txBody>
          <a:bodyPr/>
          <a:lstStyle/>
          <a:p>
            <a:fld id="{65FFDD6E-BD08-4936-9BD9-3819A70769CF}" type="slidenum">
              <a:rPr kumimoji="1" lang="ja-JP" altLang="en-US" smtClean="0"/>
              <a:pPr/>
              <a:t>38</a:t>
            </a:fld>
            <a:endParaRPr kumimoji="1" lang="ja-JP" altLang="en-US" dirty="0"/>
          </a:p>
        </p:txBody>
      </p:sp>
    </p:spTree>
    <p:extLst>
      <p:ext uri="{BB962C8B-B14F-4D97-AF65-F5344CB8AC3E}">
        <p14:creationId xmlns:p14="http://schemas.microsoft.com/office/powerpoint/2010/main" val="3830736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F590A366-9EE2-47DB-8607-EFAEDB786AD7}"/>
              </a:ext>
            </a:extLst>
          </p:cNvPr>
          <p:cNvSpPr>
            <a:spLocks noGrp="1"/>
          </p:cNvSpPr>
          <p:nvPr>
            <p:ph type="sldNum" sz="quarter" idx="10"/>
          </p:nvPr>
        </p:nvSpPr>
        <p:spPr/>
        <p:txBody>
          <a:bodyPr/>
          <a:lstStyle/>
          <a:p>
            <a:fld id="{65FFDD6E-BD08-4936-9BD9-3819A70769CF}" type="slidenum">
              <a:rPr kumimoji="1" lang="ja-JP" altLang="en-US" smtClean="0"/>
              <a:pPr/>
              <a:t>39</a:t>
            </a:fld>
            <a:endParaRPr kumimoji="1" lang="ja-JP" altLang="en-US" dirty="0"/>
          </a:p>
        </p:txBody>
      </p:sp>
    </p:spTree>
    <p:extLst>
      <p:ext uri="{BB962C8B-B14F-4D97-AF65-F5344CB8AC3E}">
        <p14:creationId xmlns:p14="http://schemas.microsoft.com/office/powerpoint/2010/main" val="2100876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D3E075B1-1301-4F29-AAA2-DD46262622A0}"/>
              </a:ext>
            </a:extLst>
          </p:cNvPr>
          <p:cNvSpPr>
            <a:spLocks noGrp="1"/>
          </p:cNvSpPr>
          <p:nvPr>
            <p:ph type="sldNum" sz="quarter" idx="10"/>
          </p:nvPr>
        </p:nvSpPr>
        <p:spPr/>
        <p:txBody>
          <a:bodyPr/>
          <a:lstStyle/>
          <a:p>
            <a:fld id="{65FFDD6E-BD08-4936-9BD9-3819A70769CF}" type="slidenum">
              <a:rPr kumimoji="1" lang="ja-JP" altLang="en-US" smtClean="0"/>
              <a:pPr/>
              <a:t>40</a:t>
            </a:fld>
            <a:endParaRPr kumimoji="1" lang="ja-JP" altLang="en-US" dirty="0"/>
          </a:p>
        </p:txBody>
      </p:sp>
    </p:spTree>
    <p:extLst>
      <p:ext uri="{BB962C8B-B14F-4D97-AF65-F5344CB8AC3E}">
        <p14:creationId xmlns:p14="http://schemas.microsoft.com/office/powerpoint/2010/main" val="495530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lang="en-US" altLang="ja-JP" dirty="0">
              <a:latin typeface="+mj-ea"/>
            </a:endParaRPr>
          </a:p>
        </p:txBody>
      </p:sp>
      <p:sp>
        <p:nvSpPr>
          <p:cNvPr id="5" name="スライド番号プレースホルダー 4">
            <a:extLst>
              <a:ext uri="{FF2B5EF4-FFF2-40B4-BE49-F238E27FC236}">
                <a16:creationId xmlns="" xmlns:a16="http://schemas.microsoft.com/office/drawing/2014/main" id="{DF051650-45DE-46BE-9ABF-ACBA59C37390}"/>
              </a:ext>
            </a:extLst>
          </p:cNvPr>
          <p:cNvSpPr>
            <a:spLocks noGrp="1"/>
          </p:cNvSpPr>
          <p:nvPr>
            <p:ph type="sldNum" sz="quarter" idx="10"/>
          </p:nvPr>
        </p:nvSpPr>
        <p:spPr/>
        <p:txBody>
          <a:bodyPr/>
          <a:lstStyle/>
          <a:p>
            <a:fld id="{65FFDD6E-BD08-4936-9BD9-3819A70769CF}" type="slidenum">
              <a:rPr kumimoji="1" lang="ja-JP" altLang="en-US" smtClean="0"/>
              <a:pPr/>
              <a:t>41</a:t>
            </a:fld>
            <a:endParaRPr kumimoji="1" lang="ja-JP" altLang="en-US" dirty="0"/>
          </a:p>
        </p:txBody>
      </p:sp>
    </p:spTree>
    <p:extLst>
      <p:ext uri="{BB962C8B-B14F-4D97-AF65-F5344CB8AC3E}">
        <p14:creationId xmlns:p14="http://schemas.microsoft.com/office/powerpoint/2010/main" val="683929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solidFill>
                  <a:prstClr val="black"/>
                </a:solidFill>
              </a:rPr>
              <a:pPr/>
              <a:t>4</a:t>
            </a:fld>
            <a:endParaRPr lang="ja-JP" altLang="en-US" dirty="0">
              <a:solidFill>
                <a:prstClr val="black"/>
              </a:solidFill>
            </a:endParaRPr>
          </a:p>
        </p:txBody>
      </p:sp>
    </p:spTree>
    <p:extLst>
      <p:ext uri="{BB962C8B-B14F-4D97-AF65-F5344CB8AC3E}">
        <p14:creationId xmlns:p14="http://schemas.microsoft.com/office/powerpoint/2010/main" val="3671538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lang="en-US" altLang="ja-JP" dirty="0">
              <a:latin typeface="+mj-ea"/>
            </a:endParaRPr>
          </a:p>
        </p:txBody>
      </p:sp>
      <p:sp>
        <p:nvSpPr>
          <p:cNvPr id="5" name="スライド番号プレースホルダー 4">
            <a:extLst>
              <a:ext uri="{FF2B5EF4-FFF2-40B4-BE49-F238E27FC236}">
                <a16:creationId xmlns="" xmlns:a16="http://schemas.microsoft.com/office/drawing/2014/main" id="{DF051650-45DE-46BE-9ABF-ACBA59C37390}"/>
              </a:ext>
            </a:extLst>
          </p:cNvPr>
          <p:cNvSpPr>
            <a:spLocks noGrp="1"/>
          </p:cNvSpPr>
          <p:nvPr>
            <p:ph type="sldNum" sz="quarter" idx="10"/>
          </p:nvPr>
        </p:nvSpPr>
        <p:spPr/>
        <p:txBody>
          <a:bodyPr/>
          <a:lstStyle/>
          <a:p>
            <a:fld id="{65FFDD6E-BD08-4936-9BD9-3819A70769CF}" type="slidenum">
              <a:rPr kumimoji="1" lang="ja-JP" altLang="en-US" smtClean="0"/>
              <a:pPr/>
              <a:t>42</a:t>
            </a:fld>
            <a:endParaRPr kumimoji="1" lang="ja-JP" altLang="en-US" dirty="0"/>
          </a:p>
        </p:txBody>
      </p:sp>
    </p:spTree>
    <p:extLst>
      <p:ext uri="{BB962C8B-B14F-4D97-AF65-F5344CB8AC3E}">
        <p14:creationId xmlns:p14="http://schemas.microsoft.com/office/powerpoint/2010/main" val="683929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lang="en-US" altLang="ja-JP" dirty="0">
              <a:latin typeface="+mj-ea"/>
            </a:endParaRPr>
          </a:p>
        </p:txBody>
      </p:sp>
      <p:sp>
        <p:nvSpPr>
          <p:cNvPr id="5" name="スライド番号プレースホルダー 4">
            <a:extLst>
              <a:ext uri="{FF2B5EF4-FFF2-40B4-BE49-F238E27FC236}">
                <a16:creationId xmlns="" xmlns:a16="http://schemas.microsoft.com/office/drawing/2014/main" id="{DF051650-45DE-46BE-9ABF-ACBA59C37390}"/>
              </a:ext>
            </a:extLst>
          </p:cNvPr>
          <p:cNvSpPr>
            <a:spLocks noGrp="1"/>
          </p:cNvSpPr>
          <p:nvPr>
            <p:ph type="sldNum" sz="quarter" idx="10"/>
          </p:nvPr>
        </p:nvSpPr>
        <p:spPr/>
        <p:txBody>
          <a:bodyPr/>
          <a:lstStyle/>
          <a:p>
            <a:fld id="{65FFDD6E-BD08-4936-9BD9-3819A70769CF}" type="slidenum">
              <a:rPr kumimoji="1" lang="ja-JP" altLang="en-US" smtClean="0"/>
              <a:pPr/>
              <a:t>43</a:t>
            </a:fld>
            <a:endParaRPr kumimoji="1" lang="ja-JP" altLang="en-US" dirty="0"/>
          </a:p>
        </p:txBody>
      </p:sp>
    </p:spTree>
    <p:extLst>
      <p:ext uri="{BB962C8B-B14F-4D97-AF65-F5344CB8AC3E}">
        <p14:creationId xmlns:p14="http://schemas.microsoft.com/office/powerpoint/2010/main" val="683929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lang="en-US" altLang="ja-JP" dirty="0">
              <a:latin typeface="+mj-ea"/>
            </a:endParaRPr>
          </a:p>
        </p:txBody>
      </p:sp>
      <p:sp>
        <p:nvSpPr>
          <p:cNvPr id="5" name="スライド番号プレースホルダー 4">
            <a:extLst>
              <a:ext uri="{FF2B5EF4-FFF2-40B4-BE49-F238E27FC236}">
                <a16:creationId xmlns="" xmlns:a16="http://schemas.microsoft.com/office/drawing/2014/main" id="{DF051650-45DE-46BE-9ABF-ACBA59C37390}"/>
              </a:ext>
            </a:extLst>
          </p:cNvPr>
          <p:cNvSpPr>
            <a:spLocks noGrp="1"/>
          </p:cNvSpPr>
          <p:nvPr>
            <p:ph type="sldNum" sz="quarter" idx="10"/>
          </p:nvPr>
        </p:nvSpPr>
        <p:spPr/>
        <p:txBody>
          <a:bodyPr/>
          <a:lstStyle/>
          <a:p>
            <a:fld id="{65FFDD6E-BD08-4936-9BD9-3819A70769CF}" type="slidenum">
              <a:rPr kumimoji="1" lang="ja-JP" altLang="en-US" smtClean="0"/>
              <a:pPr/>
              <a:t>44</a:t>
            </a:fld>
            <a:endParaRPr kumimoji="1" lang="ja-JP" altLang="en-US" dirty="0"/>
          </a:p>
        </p:txBody>
      </p:sp>
    </p:spTree>
    <p:extLst>
      <p:ext uri="{BB962C8B-B14F-4D97-AF65-F5344CB8AC3E}">
        <p14:creationId xmlns:p14="http://schemas.microsoft.com/office/powerpoint/2010/main" val="683929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97"/>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45</a:t>
            </a:fld>
            <a:endParaRPr kumimoji="1" lang="ja-JP" altLang="en-US" dirty="0"/>
          </a:p>
        </p:txBody>
      </p:sp>
    </p:spTree>
    <p:extLst>
      <p:ext uri="{BB962C8B-B14F-4D97-AF65-F5344CB8AC3E}">
        <p14:creationId xmlns:p14="http://schemas.microsoft.com/office/powerpoint/2010/main" val="996369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7633">
              <a:defRPr/>
            </a:pPr>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46</a:t>
            </a:fld>
            <a:endParaRPr kumimoji="1" lang="ja-JP" altLang="en-US" dirty="0"/>
          </a:p>
        </p:txBody>
      </p:sp>
    </p:spTree>
    <p:extLst>
      <p:ext uri="{BB962C8B-B14F-4D97-AF65-F5344CB8AC3E}">
        <p14:creationId xmlns:p14="http://schemas.microsoft.com/office/powerpoint/2010/main" val="576562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97"/>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47</a:t>
            </a:fld>
            <a:endParaRPr kumimoji="1" lang="ja-JP" altLang="en-US" dirty="0"/>
          </a:p>
        </p:txBody>
      </p:sp>
    </p:spTree>
    <p:extLst>
      <p:ext uri="{BB962C8B-B14F-4D97-AF65-F5344CB8AC3E}">
        <p14:creationId xmlns:p14="http://schemas.microsoft.com/office/powerpoint/2010/main" val="2668518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97"/>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48</a:t>
            </a:fld>
            <a:endParaRPr kumimoji="1" lang="ja-JP" altLang="en-US" dirty="0"/>
          </a:p>
        </p:txBody>
      </p:sp>
    </p:spTree>
    <p:extLst>
      <p:ext uri="{BB962C8B-B14F-4D97-AF65-F5344CB8AC3E}">
        <p14:creationId xmlns:p14="http://schemas.microsoft.com/office/powerpoint/2010/main" val="26685180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en-US" altLang="ja-JP" dirty="0">
              <a:latin typeface="+mn-ea"/>
              <a:ea typeface="+mn-ea"/>
            </a:endParaRPr>
          </a:p>
        </p:txBody>
      </p:sp>
      <p:sp>
        <p:nvSpPr>
          <p:cNvPr id="5" name="スライド番号プレースホルダー 4">
            <a:extLst>
              <a:ext uri="{FF2B5EF4-FFF2-40B4-BE49-F238E27FC236}">
                <a16:creationId xmlns="" xmlns:a16="http://schemas.microsoft.com/office/drawing/2014/main" id="{253C2E66-1A58-4333-8218-EF2F82F920F5}"/>
              </a:ext>
            </a:extLst>
          </p:cNvPr>
          <p:cNvSpPr>
            <a:spLocks noGrp="1"/>
          </p:cNvSpPr>
          <p:nvPr>
            <p:ph type="sldNum" sz="quarter" idx="10"/>
          </p:nvPr>
        </p:nvSpPr>
        <p:spPr/>
        <p:txBody>
          <a:bodyPr/>
          <a:lstStyle/>
          <a:p>
            <a:fld id="{65FFDD6E-BD08-4936-9BD9-3819A70769CF}" type="slidenum">
              <a:rPr kumimoji="1" lang="ja-JP" altLang="en-US" smtClean="0"/>
              <a:pPr/>
              <a:t>49</a:t>
            </a:fld>
            <a:endParaRPr kumimoji="1" lang="ja-JP" altLang="en-US" dirty="0"/>
          </a:p>
        </p:txBody>
      </p:sp>
    </p:spTree>
    <p:extLst>
      <p:ext uri="{BB962C8B-B14F-4D97-AF65-F5344CB8AC3E}">
        <p14:creationId xmlns:p14="http://schemas.microsoft.com/office/powerpoint/2010/main" val="33332898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en-US" altLang="ja-JP" dirty="0">
              <a:latin typeface="+mn-ea"/>
              <a:ea typeface="+mn-ea"/>
            </a:endParaRPr>
          </a:p>
        </p:txBody>
      </p:sp>
      <p:sp>
        <p:nvSpPr>
          <p:cNvPr id="5" name="スライド番号プレースホルダー 4">
            <a:extLst>
              <a:ext uri="{FF2B5EF4-FFF2-40B4-BE49-F238E27FC236}">
                <a16:creationId xmlns="" xmlns:a16="http://schemas.microsoft.com/office/drawing/2014/main" id="{706138D2-11A1-42D3-813B-901BF6279092}"/>
              </a:ext>
            </a:extLst>
          </p:cNvPr>
          <p:cNvSpPr>
            <a:spLocks noGrp="1"/>
          </p:cNvSpPr>
          <p:nvPr>
            <p:ph type="sldNum" sz="quarter" idx="10"/>
          </p:nvPr>
        </p:nvSpPr>
        <p:spPr/>
        <p:txBody>
          <a:bodyPr/>
          <a:lstStyle/>
          <a:p>
            <a:fld id="{65FFDD6E-BD08-4936-9BD9-3819A70769CF}" type="slidenum">
              <a:rPr kumimoji="1" lang="ja-JP" altLang="en-US" smtClean="0"/>
              <a:pPr/>
              <a:t>50</a:t>
            </a:fld>
            <a:endParaRPr kumimoji="1" lang="ja-JP" altLang="en-US" dirty="0"/>
          </a:p>
        </p:txBody>
      </p:sp>
    </p:spTree>
    <p:extLst>
      <p:ext uri="{BB962C8B-B14F-4D97-AF65-F5344CB8AC3E}">
        <p14:creationId xmlns:p14="http://schemas.microsoft.com/office/powerpoint/2010/main" val="17106404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AF335BD5-19A9-46AC-970A-DB3666DBFB47}"/>
              </a:ext>
            </a:extLst>
          </p:cNvPr>
          <p:cNvSpPr>
            <a:spLocks noGrp="1"/>
          </p:cNvSpPr>
          <p:nvPr>
            <p:ph type="sldNum" sz="quarter" idx="10"/>
          </p:nvPr>
        </p:nvSpPr>
        <p:spPr/>
        <p:txBody>
          <a:bodyPr/>
          <a:lstStyle/>
          <a:p>
            <a:fld id="{65FFDD6E-BD08-4936-9BD9-3819A70769CF}" type="slidenum">
              <a:rPr kumimoji="1" lang="ja-JP" altLang="en-US" smtClean="0"/>
              <a:pPr/>
              <a:t>51</a:t>
            </a:fld>
            <a:endParaRPr kumimoji="1" lang="ja-JP" altLang="en-US" dirty="0"/>
          </a:p>
        </p:txBody>
      </p:sp>
    </p:spTree>
    <p:extLst>
      <p:ext uri="{BB962C8B-B14F-4D97-AF65-F5344CB8AC3E}">
        <p14:creationId xmlns:p14="http://schemas.microsoft.com/office/powerpoint/2010/main" val="1579884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14259">
              <a:defRPr/>
            </a:pPr>
            <a:endParaRPr kumimoji="1" lang="en-US" altLang="ja-JP" dirty="0">
              <a:latin typeface="+mn-ea"/>
              <a:ea typeface="+mn-ea"/>
            </a:endParaRPr>
          </a:p>
        </p:txBody>
      </p:sp>
      <p:sp>
        <p:nvSpPr>
          <p:cNvPr id="5" name="スライド番号プレースホルダー 4">
            <a:extLst>
              <a:ext uri="{FF2B5EF4-FFF2-40B4-BE49-F238E27FC236}">
                <a16:creationId xmlns="" xmlns:a16="http://schemas.microsoft.com/office/drawing/2014/main" id="{2EBD660D-9873-40C3-8855-9385FB7C4D73}"/>
              </a:ext>
            </a:extLst>
          </p:cNvPr>
          <p:cNvSpPr>
            <a:spLocks noGrp="1"/>
          </p:cNvSpPr>
          <p:nvPr>
            <p:ph type="sldNum" sz="quarter" idx="10"/>
          </p:nvPr>
        </p:nvSpPr>
        <p:spPr/>
        <p:txBody>
          <a:bodyPr/>
          <a:lstStyle/>
          <a:p>
            <a:fld id="{65FFDD6E-BD08-4936-9BD9-3819A70769CF}" type="slidenum">
              <a:rPr kumimoji="1" lang="ja-JP" altLang="en-US" smtClean="0"/>
              <a:pPr/>
              <a:t>5</a:t>
            </a:fld>
            <a:endParaRPr kumimoji="1" lang="ja-JP" altLang="en-US" dirty="0"/>
          </a:p>
        </p:txBody>
      </p:sp>
    </p:spTree>
    <p:extLst>
      <p:ext uri="{BB962C8B-B14F-4D97-AF65-F5344CB8AC3E}">
        <p14:creationId xmlns:p14="http://schemas.microsoft.com/office/powerpoint/2010/main" val="39237883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F7A00307-85EC-4037-90F5-10F9D4FF0708}"/>
              </a:ext>
            </a:extLst>
          </p:cNvPr>
          <p:cNvSpPr>
            <a:spLocks noGrp="1"/>
          </p:cNvSpPr>
          <p:nvPr>
            <p:ph type="sldNum" sz="quarter" idx="10"/>
          </p:nvPr>
        </p:nvSpPr>
        <p:spPr/>
        <p:txBody>
          <a:bodyPr/>
          <a:lstStyle/>
          <a:p>
            <a:fld id="{65FFDD6E-BD08-4936-9BD9-3819A70769CF}" type="slidenum">
              <a:rPr kumimoji="1" lang="ja-JP" altLang="en-US" smtClean="0"/>
              <a:pPr/>
              <a:t>52</a:t>
            </a:fld>
            <a:endParaRPr kumimoji="1" lang="ja-JP" altLang="en-US" dirty="0"/>
          </a:p>
        </p:txBody>
      </p:sp>
    </p:spTree>
    <p:extLst>
      <p:ext uri="{BB962C8B-B14F-4D97-AF65-F5344CB8AC3E}">
        <p14:creationId xmlns:p14="http://schemas.microsoft.com/office/powerpoint/2010/main" val="18236137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ja-JP" altLang="en-US" dirty="0">
              <a:latin typeface="+mn-ea"/>
            </a:endParaRPr>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solidFill>
                  <a:prstClr val="black"/>
                </a:solidFill>
              </a:rPr>
              <a:pPr/>
              <a:t>53</a:t>
            </a:fld>
            <a:endParaRPr lang="ja-JP" altLang="en-US" dirty="0">
              <a:solidFill>
                <a:prstClr val="black"/>
              </a:solidFill>
            </a:endParaRPr>
          </a:p>
        </p:txBody>
      </p:sp>
    </p:spTree>
    <p:extLst>
      <p:ext uri="{BB962C8B-B14F-4D97-AF65-F5344CB8AC3E}">
        <p14:creationId xmlns:p14="http://schemas.microsoft.com/office/powerpoint/2010/main" val="36715384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D6AA18EC-C715-4249-A465-807ABF508965}"/>
              </a:ext>
            </a:extLst>
          </p:cNvPr>
          <p:cNvSpPr>
            <a:spLocks noGrp="1"/>
          </p:cNvSpPr>
          <p:nvPr>
            <p:ph type="sldNum" sz="quarter" idx="10"/>
          </p:nvPr>
        </p:nvSpPr>
        <p:spPr/>
        <p:txBody>
          <a:bodyPr/>
          <a:lstStyle/>
          <a:p>
            <a:fld id="{65FFDD6E-BD08-4936-9BD9-3819A70769CF}" type="slidenum">
              <a:rPr kumimoji="1" lang="ja-JP" altLang="en-US" smtClean="0"/>
              <a:pPr/>
              <a:t>54</a:t>
            </a:fld>
            <a:endParaRPr kumimoji="1" lang="ja-JP" altLang="en-US" dirty="0"/>
          </a:p>
        </p:txBody>
      </p:sp>
    </p:spTree>
    <p:extLst>
      <p:ext uri="{BB962C8B-B14F-4D97-AF65-F5344CB8AC3E}">
        <p14:creationId xmlns:p14="http://schemas.microsoft.com/office/powerpoint/2010/main" val="27967310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ja-JP" altLang="en-US" dirty="0">
              <a:latin typeface="+mn-ea"/>
            </a:endParaRPr>
          </a:p>
        </p:txBody>
      </p:sp>
      <p:sp>
        <p:nvSpPr>
          <p:cNvPr id="5" name="スライド番号プレースホルダー 4">
            <a:extLst>
              <a:ext uri="{FF2B5EF4-FFF2-40B4-BE49-F238E27FC236}">
                <a16:creationId xmlns="" xmlns:a16="http://schemas.microsoft.com/office/drawing/2014/main" id="{E67D1420-8307-4D12-9E26-BAC792C1D3C8}"/>
              </a:ext>
            </a:extLst>
          </p:cNvPr>
          <p:cNvSpPr>
            <a:spLocks noGrp="1"/>
          </p:cNvSpPr>
          <p:nvPr>
            <p:ph type="sldNum" sz="quarter" idx="10"/>
          </p:nvPr>
        </p:nvSpPr>
        <p:spPr/>
        <p:txBody>
          <a:bodyPr/>
          <a:lstStyle/>
          <a:p>
            <a:fld id="{65FFDD6E-BD08-4936-9BD9-3819A70769CF}" type="slidenum">
              <a:rPr kumimoji="1" lang="ja-JP" altLang="en-US" smtClean="0"/>
              <a:pPr/>
              <a:t>55</a:t>
            </a:fld>
            <a:endParaRPr kumimoji="1" lang="ja-JP" altLang="en-US" dirty="0"/>
          </a:p>
        </p:txBody>
      </p:sp>
    </p:spTree>
    <p:extLst>
      <p:ext uri="{BB962C8B-B14F-4D97-AF65-F5344CB8AC3E}">
        <p14:creationId xmlns:p14="http://schemas.microsoft.com/office/powerpoint/2010/main" val="33707434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effectLst>
                <a:glow rad="228600">
                  <a:schemeClr val="bg1"/>
                </a:glow>
              </a:effectLst>
              <a:latin typeface="+mn-ea"/>
            </a:endParaRPr>
          </a:p>
        </p:txBody>
      </p:sp>
      <p:sp>
        <p:nvSpPr>
          <p:cNvPr id="5" name="スライド番号プレースホルダー 4">
            <a:extLst>
              <a:ext uri="{FF2B5EF4-FFF2-40B4-BE49-F238E27FC236}">
                <a16:creationId xmlns="" xmlns:a16="http://schemas.microsoft.com/office/drawing/2014/main" id="{77AFA683-5F66-4B9B-A212-F1FFF63F6632}"/>
              </a:ext>
            </a:extLst>
          </p:cNvPr>
          <p:cNvSpPr>
            <a:spLocks noGrp="1"/>
          </p:cNvSpPr>
          <p:nvPr>
            <p:ph type="sldNum" sz="quarter" idx="10"/>
          </p:nvPr>
        </p:nvSpPr>
        <p:spPr/>
        <p:txBody>
          <a:bodyPr/>
          <a:lstStyle/>
          <a:p>
            <a:fld id="{65FFDD6E-BD08-4936-9BD9-3819A70769CF}" type="slidenum">
              <a:rPr kumimoji="1" lang="ja-JP" altLang="en-US" smtClean="0"/>
              <a:pPr/>
              <a:t>56</a:t>
            </a:fld>
            <a:endParaRPr kumimoji="1" lang="ja-JP" altLang="en-US" dirty="0"/>
          </a:p>
        </p:txBody>
      </p:sp>
    </p:spTree>
    <p:extLst>
      <p:ext uri="{BB962C8B-B14F-4D97-AF65-F5344CB8AC3E}">
        <p14:creationId xmlns:p14="http://schemas.microsoft.com/office/powerpoint/2010/main" val="6178290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14259">
              <a:defRPr/>
            </a:pPr>
            <a:endParaRPr kumimoji="1" lang="ja-JP" altLang="en-US" dirty="0">
              <a:latin typeface="+mn-ea"/>
            </a:endParaRPr>
          </a:p>
        </p:txBody>
      </p:sp>
      <p:sp>
        <p:nvSpPr>
          <p:cNvPr id="5" name="スライド番号プレースホルダー 4">
            <a:extLst>
              <a:ext uri="{FF2B5EF4-FFF2-40B4-BE49-F238E27FC236}">
                <a16:creationId xmlns="" xmlns:a16="http://schemas.microsoft.com/office/drawing/2014/main" id="{635F6462-045F-437C-BC88-71415D34FF76}"/>
              </a:ext>
            </a:extLst>
          </p:cNvPr>
          <p:cNvSpPr>
            <a:spLocks noGrp="1"/>
          </p:cNvSpPr>
          <p:nvPr>
            <p:ph type="sldNum" sz="quarter" idx="10"/>
          </p:nvPr>
        </p:nvSpPr>
        <p:spPr/>
        <p:txBody>
          <a:bodyPr/>
          <a:lstStyle/>
          <a:p>
            <a:fld id="{65FFDD6E-BD08-4936-9BD9-3819A70769CF}" type="slidenum">
              <a:rPr kumimoji="1" lang="ja-JP" altLang="en-US" smtClean="0"/>
              <a:pPr/>
              <a:t>57</a:t>
            </a:fld>
            <a:endParaRPr kumimoji="1" lang="ja-JP" altLang="en-US" dirty="0"/>
          </a:p>
        </p:txBody>
      </p:sp>
    </p:spTree>
    <p:extLst>
      <p:ext uri="{BB962C8B-B14F-4D97-AF65-F5344CB8AC3E}">
        <p14:creationId xmlns:p14="http://schemas.microsoft.com/office/powerpoint/2010/main" val="23762549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95FF5FFD-BE94-4151-8057-C7BC10D1CC35}"/>
              </a:ext>
            </a:extLst>
          </p:cNvPr>
          <p:cNvSpPr>
            <a:spLocks noGrp="1"/>
          </p:cNvSpPr>
          <p:nvPr>
            <p:ph type="sldNum" sz="quarter" idx="10"/>
          </p:nvPr>
        </p:nvSpPr>
        <p:spPr/>
        <p:txBody>
          <a:bodyPr/>
          <a:lstStyle/>
          <a:p>
            <a:fld id="{65FFDD6E-BD08-4936-9BD9-3819A70769CF}" type="slidenum">
              <a:rPr kumimoji="1" lang="ja-JP" altLang="en-US" smtClean="0"/>
              <a:pPr/>
              <a:t>58</a:t>
            </a:fld>
            <a:endParaRPr kumimoji="1" lang="ja-JP" altLang="en-US" dirty="0"/>
          </a:p>
        </p:txBody>
      </p:sp>
    </p:spTree>
    <p:extLst>
      <p:ext uri="{BB962C8B-B14F-4D97-AF65-F5344CB8AC3E}">
        <p14:creationId xmlns:p14="http://schemas.microsoft.com/office/powerpoint/2010/main" val="30886404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ja-JP" altLang="en-US" dirty="0">
              <a:latin typeface="+mn-ea"/>
            </a:endParaRPr>
          </a:p>
        </p:txBody>
      </p:sp>
      <p:sp>
        <p:nvSpPr>
          <p:cNvPr id="5" name="スライド番号プレースホルダー 4">
            <a:extLst>
              <a:ext uri="{FF2B5EF4-FFF2-40B4-BE49-F238E27FC236}">
                <a16:creationId xmlns="" xmlns:a16="http://schemas.microsoft.com/office/drawing/2014/main" id="{4461EE3E-FC44-460D-A877-573EE398891A}"/>
              </a:ext>
            </a:extLst>
          </p:cNvPr>
          <p:cNvSpPr>
            <a:spLocks noGrp="1"/>
          </p:cNvSpPr>
          <p:nvPr>
            <p:ph type="sldNum" sz="quarter" idx="10"/>
          </p:nvPr>
        </p:nvSpPr>
        <p:spPr/>
        <p:txBody>
          <a:bodyPr/>
          <a:lstStyle/>
          <a:p>
            <a:fld id="{65FFDD6E-BD08-4936-9BD9-3819A70769CF}" type="slidenum">
              <a:rPr kumimoji="1" lang="ja-JP" altLang="en-US" smtClean="0"/>
              <a:pPr/>
              <a:t>59</a:t>
            </a:fld>
            <a:endParaRPr kumimoji="1" lang="ja-JP" altLang="en-US" dirty="0"/>
          </a:p>
        </p:txBody>
      </p:sp>
    </p:spTree>
    <p:extLst>
      <p:ext uri="{BB962C8B-B14F-4D97-AF65-F5344CB8AC3E}">
        <p14:creationId xmlns:p14="http://schemas.microsoft.com/office/powerpoint/2010/main" val="7758152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F76DF1EE-1AE6-4F4B-A393-C33AA4936F24}"/>
              </a:ext>
            </a:extLst>
          </p:cNvPr>
          <p:cNvSpPr>
            <a:spLocks noGrp="1"/>
          </p:cNvSpPr>
          <p:nvPr>
            <p:ph type="sldNum" sz="quarter" idx="10"/>
          </p:nvPr>
        </p:nvSpPr>
        <p:spPr/>
        <p:txBody>
          <a:bodyPr/>
          <a:lstStyle/>
          <a:p>
            <a:fld id="{65FFDD6E-BD08-4936-9BD9-3819A70769CF}" type="slidenum">
              <a:rPr kumimoji="1" lang="ja-JP" altLang="en-US" smtClean="0"/>
              <a:pPr/>
              <a:t>60</a:t>
            </a:fld>
            <a:endParaRPr kumimoji="1" lang="ja-JP" altLang="en-US" dirty="0"/>
          </a:p>
        </p:txBody>
      </p:sp>
    </p:spTree>
    <p:extLst>
      <p:ext uri="{BB962C8B-B14F-4D97-AF65-F5344CB8AC3E}">
        <p14:creationId xmlns:p14="http://schemas.microsoft.com/office/powerpoint/2010/main" val="6563591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E52CAC56-AFCC-48AC-8184-3A7DB05D08E5}"/>
              </a:ext>
            </a:extLst>
          </p:cNvPr>
          <p:cNvSpPr>
            <a:spLocks noGrp="1"/>
          </p:cNvSpPr>
          <p:nvPr>
            <p:ph type="sldNum" sz="quarter" idx="10"/>
          </p:nvPr>
        </p:nvSpPr>
        <p:spPr/>
        <p:txBody>
          <a:bodyPr/>
          <a:lstStyle/>
          <a:p>
            <a:fld id="{65FFDD6E-BD08-4936-9BD9-3819A70769CF}" type="slidenum">
              <a:rPr kumimoji="1" lang="ja-JP" altLang="en-US" smtClean="0"/>
              <a:pPr/>
              <a:t>61</a:t>
            </a:fld>
            <a:endParaRPr kumimoji="1" lang="ja-JP" altLang="en-US" dirty="0"/>
          </a:p>
        </p:txBody>
      </p:sp>
    </p:spTree>
    <p:extLst>
      <p:ext uri="{BB962C8B-B14F-4D97-AF65-F5344CB8AC3E}">
        <p14:creationId xmlns:p14="http://schemas.microsoft.com/office/powerpoint/2010/main" val="1134419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en-US" altLang="ja-JP" dirty="0">
              <a:latin typeface="+mn-ea"/>
              <a:ea typeface="+mn-ea"/>
            </a:endParaRPr>
          </a:p>
        </p:txBody>
      </p:sp>
      <p:sp>
        <p:nvSpPr>
          <p:cNvPr id="5" name="スライド番号プレースホルダー 4">
            <a:extLst>
              <a:ext uri="{FF2B5EF4-FFF2-40B4-BE49-F238E27FC236}">
                <a16:creationId xmlns="" xmlns:a16="http://schemas.microsoft.com/office/drawing/2014/main" id="{BC59F21A-6909-45D1-83D1-775C61CAAF00}"/>
              </a:ext>
            </a:extLst>
          </p:cNvPr>
          <p:cNvSpPr>
            <a:spLocks noGrp="1"/>
          </p:cNvSpPr>
          <p:nvPr>
            <p:ph type="sldNum" sz="quarter" idx="10"/>
          </p:nvPr>
        </p:nvSpPr>
        <p:spPr/>
        <p:txBody>
          <a:bodyPr/>
          <a:lstStyle/>
          <a:p>
            <a:fld id="{65FFDD6E-BD08-4936-9BD9-3819A70769CF}" type="slidenum">
              <a:rPr kumimoji="1" lang="ja-JP" altLang="en-US" smtClean="0"/>
              <a:pPr/>
              <a:t>6</a:t>
            </a:fld>
            <a:endParaRPr kumimoji="1" lang="ja-JP" altLang="en-US" dirty="0"/>
          </a:p>
        </p:txBody>
      </p:sp>
    </p:spTree>
    <p:extLst>
      <p:ext uri="{BB962C8B-B14F-4D97-AF65-F5344CB8AC3E}">
        <p14:creationId xmlns:p14="http://schemas.microsoft.com/office/powerpoint/2010/main" val="16089168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CEA13CB7-ABA7-4474-9800-1E5E173A026F}"/>
              </a:ext>
            </a:extLst>
          </p:cNvPr>
          <p:cNvSpPr>
            <a:spLocks noGrp="1"/>
          </p:cNvSpPr>
          <p:nvPr>
            <p:ph type="sldNum" sz="quarter" idx="10"/>
          </p:nvPr>
        </p:nvSpPr>
        <p:spPr/>
        <p:txBody>
          <a:bodyPr/>
          <a:lstStyle/>
          <a:p>
            <a:fld id="{65FFDD6E-BD08-4936-9BD9-3819A70769CF}" type="slidenum">
              <a:rPr kumimoji="1" lang="ja-JP" altLang="en-US" smtClean="0"/>
              <a:pPr/>
              <a:t>62</a:t>
            </a:fld>
            <a:endParaRPr kumimoji="1" lang="ja-JP" altLang="en-US" dirty="0"/>
          </a:p>
        </p:txBody>
      </p:sp>
    </p:spTree>
    <p:extLst>
      <p:ext uri="{BB962C8B-B14F-4D97-AF65-F5344CB8AC3E}">
        <p14:creationId xmlns:p14="http://schemas.microsoft.com/office/powerpoint/2010/main" val="10605737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CEA13CB7-ABA7-4474-9800-1E5E173A026F}"/>
              </a:ext>
            </a:extLst>
          </p:cNvPr>
          <p:cNvSpPr>
            <a:spLocks noGrp="1"/>
          </p:cNvSpPr>
          <p:nvPr>
            <p:ph type="sldNum" sz="quarter" idx="10"/>
          </p:nvPr>
        </p:nvSpPr>
        <p:spPr/>
        <p:txBody>
          <a:bodyPr/>
          <a:lstStyle/>
          <a:p>
            <a:fld id="{65FFDD6E-BD08-4936-9BD9-3819A70769CF}" type="slidenum">
              <a:rPr kumimoji="1" lang="ja-JP" altLang="en-US" smtClean="0"/>
              <a:pPr/>
              <a:t>63</a:t>
            </a:fld>
            <a:endParaRPr kumimoji="1" lang="ja-JP" altLang="en-US" dirty="0"/>
          </a:p>
        </p:txBody>
      </p:sp>
    </p:spTree>
    <p:extLst>
      <p:ext uri="{BB962C8B-B14F-4D97-AF65-F5344CB8AC3E}">
        <p14:creationId xmlns:p14="http://schemas.microsoft.com/office/powerpoint/2010/main" val="10605737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CEA13CB7-ABA7-4474-9800-1E5E173A026F}"/>
              </a:ext>
            </a:extLst>
          </p:cNvPr>
          <p:cNvSpPr>
            <a:spLocks noGrp="1"/>
          </p:cNvSpPr>
          <p:nvPr>
            <p:ph type="sldNum" sz="quarter" idx="10"/>
          </p:nvPr>
        </p:nvSpPr>
        <p:spPr/>
        <p:txBody>
          <a:bodyPr/>
          <a:lstStyle/>
          <a:p>
            <a:fld id="{65FFDD6E-BD08-4936-9BD9-3819A70769CF}" type="slidenum">
              <a:rPr kumimoji="1" lang="ja-JP" altLang="en-US" smtClean="0"/>
              <a:pPr/>
              <a:t>64</a:t>
            </a:fld>
            <a:endParaRPr kumimoji="1" lang="ja-JP" altLang="en-US" dirty="0"/>
          </a:p>
        </p:txBody>
      </p:sp>
    </p:spTree>
    <p:extLst>
      <p:ext uri="{BB962C8B-B14F-4D97-AF65-F5344CB8AC3E}">
        <p14:creationId xmlns:p14="http://schemas.microsoft.com/office/powerpoint/2010/main" val="10605737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97"/>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65</a:t>
            </a:fld>
            <a:endParaRPr kumimoji="1" lang="ja-JP" altLang="en-US" dirty="0"/>
          </a:p>
        </p:txBody>
      </p:sp>
    </p:spTree>
    <p:extLst>
      <p:ext uri="{BB962C8B-B14F-4D97-AF65-F5344CB8AC3E}">
        <p14:creationId xmlns:p14="http://schemas.microsoft.com/office/powerpoint/2010/main" val="996369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97"/>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66</a:t>
            </a:fld>
            <a:endParaRPr kumimoji="1" lang="ja-JP" altLang="en-US" dirty="0"/>
          </a:p>
        </p:txBody>
      </p:sp>
    </p:spTree>
    <p:extLst>
      <p:ext uri="{BB962C8B-B14F-4D97-AF65-F5344CB8AC3E}">
        <p14:creationId xmlns:p14="http://schemas.microsoft.com/office/powerpoint/2010/main" val="996369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marL="0" lvl="1" defTabSz="906397"/>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19DADE5A-F802-4992-96F2-7F4030E09B94}"/>
              </a:ext>
            </a:extLst>
          </p:cNvPr>
          <p:cNvSpPr>
            <a:spLocks noGrp="1"/>
          </p:cNvSpPr>
          <p:nvPr>
            <p:ph type="sldNum" sz="quarter" idx="10"/>
          </p:nvPr>
        </p:nvSpPr>
        <p:spPr/>
        <p:txBody>
          <a:bodyPr/>
          <a:lstStyle/>
          <a:p>
            <a:fld id="{65FFDD6E-BD08-4936-9BD9-3819A70769CF}" type="slidenum">
              <a:rPr kumimoji="1" lang="ja-JP" altLang="en-US" smtClean="0"/>
              <a:pPr/>
              <a:t>67</a:t>
            </a:fld>
            <a:endParaRPr kumimoji="1" lang="ja-JP" altLang="en-US" dirty="0"/>
          </a:p>
        </p:txBody>
      </p:sp>
    </p:spTree>
    <p:extLst>
      <p:ext uri="{BB962C8B-B14F-4D97-AF65-F5344CB8AC3E}">
        <p14:creationId xmlns:p14="http://schemas.microsoft.com/office/powerpoint/2010/main" val="17923885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marL="0" lvl="1" defTabSz="906397"/>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07AEAA44-8FA8-4E7A-A9A0-77A7D066708F}"/>
              </a:ext>
            </a:extLst>
          </p:cNvPr>
          <p:cNvSpPr>
            <a:spLocks noGrp="1"/>
          </p:cNvSpPr>
          <p:nvPr>
            <p:ph type="sldNum" sz="quarter" idx="10"/>
          </p:nvPr>
        </p:nvSpPr>
        <p:spPr/>
        <p:txBody>
          <a:bodyPr/>
          <a:lstStyle/>
          <a:p>
            <a:fld id="{65FFDD6E-BD08-4936-9BD9-3819A70769CF}" type="slidenum">
              <a:rPr kumimoji="1" lang="ja-JP" altLang="en-US" smtClean="0"/>
              <a:pPr/>
              <a:t>68</a:t>
            </a:fld>
            <a:endParaRPr kumimoji="1" lang="ja-JP" altLang="en-US" dirty="0"/>
          </a:p>
        </p:txBody>
      </p:sp>
    </p:spTree>
    <p:extLst>
      <p:ext uri="{BB962C8B-B14F-4D97-AF65-F5344CB8AC3E}">
        <p14:creationId xmlns:p14="http://schemas.microsoft.com/office/powerpoint/2010/main" val="20943485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E1B7BFB6-6E37-4AA3-855F-7B5CE64DD1BD}"/>
              </a:ext>
            </a:extLst>
          </p:cNvPr>
          <p:cNvSpPr>
            <a:spLocks noGrp="1"/>
          </p:cNvSpPr>
          <p:nvPr>
            <p:ph type="sldNum" sz="quarter" idx="10"/>
          </p:nvPr>
        </p:nvSpPr>
        <p:spPr/>
        <p:txBody>
          <a:bodyPr/>
          <a:lstStyle/>
          <a:p>
            <a:fld id="{65FFDD6E-BD08-4936-9BD9-3819A70769CF}" type="slidenum">
              <a:rPr kumimoji="1" lang="ja-JP" altLang="en-US" smtClean="0"/>
              <a:pPr/>
              <a:t>69</a:t>
            </a:fld>
            <a:endParaRPr kumimoji="1" lang="ja-JP" altLang="en-US" dirty="0"/>
          </a:p>
        </p:txBody>
      </p:sp>
    </p:spTree>
    <p:extLst>
      <p:ext uri="{BB962C8B-B14F-4D97-AF65-F5344CB8AC3E}">
        <p14:creationId xmlns:p14="http://schemas.microsoft.com/office/powerpoint/2010/main" val="27423752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j-ea"/>
              <a:ea typeface="+mj-ea"/>
            </a:endParaRPr>
          </a:p>
        </p:txBody>
      </p:sp>
      <p:sp>
        <p:nvSpPr>
          <p:cNvPr id="5" name="スライド番号プレースホルダー 4">
            <a:extLst>
              <a:ext uri="{FF2B5EF4-FFF2-40B4-BE49-F238E27FC236}">
                <a16:creationId xmlns="" xmlns:a16="http://schemas.microsoft.com/office/drawing/2014/main" id="{79792359-11BB-4B46-BC2F-97FC4ADE27B4}"/>
              </a:ext>
            </a:extLst>
          </p:cNvPr>
          <p:cNvSpPr>
            <a:spLocks noGrp="1"/>
          </p:cNvSpPr>
          <p:nvPr>
            <p:ph type="sldNum" sz="quarter" idx="10"/>
          </p:nvPr>
        </p:nvSpPr>
        <p:spPr/>
        <p:txBody>
          <a:bodyPr/>
          <a:lstStyle/>
          <a:p>
            <a:fld id="{65FFDD6E-BD08-4936-9BD9-3819A70769CF}" type="slidenum">
              <a:rPr kumimoji="1" lang="ja-JP" altLang="en-US" smtClean="0"/>
              <a:pPr/>
              <a:t>70</a:t>
            </a:fld>
            <a:endParaRPr kumimoji="1" lang="ja-JP" altLang="en-US" dirty="0"/>
          </a:p>
        </p:txBody>
      </p:sp>
    </p:spTree>
    <p:extLst>
      <p:ext uri="{BB962C8B-B14F-4D97-AF65-F5344CB8AC3E}">
        <p14:creationId xmlns:p14="http://schemas.microsoft.com/office/powerpoint/2010/main" val="334593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effectLst>
                <a:glow rad="228600">
                  <a:schemeClr val="bg1"/>
                </a:glow>
              </a:effectLst>
              <a:latin typeface="+mn-ea"/>
            </a:endParaRPr>
          </a:p>
        </p:txBody>
      </p:sp>
      <p:sp>
        <p:nvSpPr>
          <p:cNvPr id="5" name="スライド番号プレースホルダー 4">
            <a:extLst>
              <a:ext uri="{FF2B5EF4-FFF2-40B4-BE49-F238E27FC236}">
                <a16:creationId xmlns="" xmlns:a16="http://schemas.microsoft.com/office/drawing/2014/main" id="{CD784AB4-F56E-4A14-8D09-CC3EF407D81F}"/>
              </a:ext>
            </a:extLst>
          </p:cNvPr>
          <p:cNvSpPr>
            <a:spLocks noGrp="1"/>
          </p:cNvSpPr>
          <p:nvPr>
            <p:ph type="sldNum" sz="quarter" idx="10"/>
          </p:nvPr>
        </p:nvSpPr>
        <p:spPr/>
        <p:txBody>
          <a:bodyPr/>
          <a:lstStyle/>
          <a:p>
            <a:fld id="{65FFDD6E-BD08-4936-9BD9-3819A70769CF}" type="slidenum">
              <a:rPr kumimoji="1" lang="ja-JP" altLang="en-US" smtClean="0"/>
              <a:pPr/>
              <a:t>71</a:t>
            </a:fld>
            <a:endParaRPr kumimoji="1" lang="ja-JP" altLang="en-US" dirty="0"/>
          </a:p>
        </p:txBody>
      </p:sp>
    </p:spTree>
    <p:extLst>
      <p:ext uri="{BB962C8B-B14F-4D97-AF65-F5344CB8AC3E}">
        <p14:creationId xmlns:p14="http://schemas.microsoft.com/office/powerpoint/2010/main" val="1118575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1DBB2D79-D827-46BD-8D79-7F551765F59D}"/>
              </a:ext>
            </a:extLst>
          </p:cNvPr>
          <p:cNvSpPr>
            <a:spLocks noGrp="1"/>
          </p:cNvSpPr>
          <p:nvPr>
            <p:ph type="sldNum" sz="quarter" idx="10"/>
          </p:nvPr>
        </p:nvSpPr>
        <p:spPr/>
        <p:txBody>
          <a:bodyPr/>
          <a:lstStyle/>
          <a:p>
            <a:fld id="{65FFDD6E-BD08-4936-9BD9-3819A70769CF}" type="slidenum">
              <a:rPr kumimoji="1" lang="ja-JP" altLang="en-US" smtClean="0"/>
              <a:pPr/>
              <a:t>7</a:t>
            </a:fld>
            <a:endParaRPr kumimoji="1" lang="ja-JP" altLang="en-US" dirty="0"/>
          </a:p>
        </p:txBody>
      </p:sp>
    </p:spTree>
    <p:extLst>
      <p:ext uri="{BB962C8B-B14F-4D97-AF65-F5344CB8AC3E}">
        <p14:creationId xmlns:p14="http://schemas.microsoft.com/office/powerpoint/2010/main" val="15506190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kumimoji="1" lang="en-US" altLang="ja-JP" dirty="0">
              <a:latin typeface="+mn-ea"/>
            </a:endParaRPr>
          </a:p>
        </p:txBody>
      </p:sp>
      <p:sp>
        <p:nvSpPr>
          <p:cNvPr id="5" name="スライド番号プレースホルダー 4">
            <a:extLst>
              <a:ext uri="{FF2B5EF4-FFF2-40B4-BE49-F238E27FC236}">
                <a16:creationId xmlns="" xmlns:a16="http://schemas.microsoft.com/office/drawing/2014/main" id="{1A3E4D72-3F37-43F9-900C-2C2F21A0856C}"/>
              </a:ext>
            </a:extLst>
          </p:cNvPr>
          <p:cNvSpPr>
            <a:spLocks noGrp="1"/>
          </p:cNvSpPr>
          <p:nvPr>
            <p:ph type="sldNum" sz="quarter" idx="10"/>
          </p:nvPr>
        </p:nvSpPr>
        <p:spPr/>
        <p:txBody>
          <a:bodyPr/>
          <a:lstStyle/>
          <a:p>
            <a:fld id="{65FFDD6E-BD08-4936-9BD9-3819A70769CF}" type="slidenum">
              <a:rPr kumimoji="1" lang="ja-JP" altLang="en-US" smtClean="0"/>
              <a:pPr/>
              <a:t>72</a:t>
            </a:fld>
            <a:endParaRPr kumimoji="1" lang="ja-JP" altLang="en-US" dirty="0"/>
          </a:p>
        </p:txBody>
      </p:sp>
    </p:spTree>
    <p:extLst>
      <p:ext uri="{BB962C8B-B14F-4D97-AF65-F5344CB8AC3E}">
        <p14:creationId xmlns:p14="http://schemas.microsoft.com/office/powerpoint/2010/main" val="39224645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effectLst>
                <a:glow rad="228600">
                  <a:schemeClr val="bg1"/>
                </a:glow>
              </a:effectLst>
              <a:latin typeface="+mn-ea"/>
            </a:endParaRPr>
          </a:p>
        </p:txBody>
      </p:sp>
      <p:sp>
        <p:nvSpPr>
          <p:cNvPr id="5" name="スライド番号プレースホルダー 4">
            <a:extLst>
              <a:ext uri="{FF2B5EF4-FFF2-40B4-BE49-F238E27FC236}">
                <a16:creationId xmlns="" xmlns:a16="http://schemas.microsoft.com/office/drawing/2014/main" id="{E779E669-3A6B-4214-9C97-C2F52CA21370}"/>
              </a:ext>
            </a:extLst>
          </p:cNvPr>
          <p:cNvSpPr>
            <a:spLocks noGrp="1"/>
          </p:cNvSpPr>
          <p:nvPr>
            <p:ph type="sldNum" sz="quarter" idx="10"/>
          </p:nvPr>
        </p:nvSpPr>
        <p:spPr/>
        <p:txBody>
          <a:bodyPr/>
          <a:lstStyle/>
          <a:p>
            <a:fld id="{65FFDD6E-BD08-4936-9BD9-3819A70769CF}" type="slidenum">
              <a:rPr kumimoji="1" lang="ja-JP" altLang="en-US" smtClean="0"/>
              <a:pPr/>
              <a:t>73</a:t>
            </a:fld>
            <a:endParaRPr kumimoji="1" lang="ja-JP" altLang="en-US" dirty="0"/>
          </a:p>
        </p:txBody>
      </p:sp>
    </p:spTree>
    <p:extLst>
      <p:ext uri="{BB962C8B-B14F-4D97-AF65-F5344CB8AC3E}">
        <p14:creationId xmlns:p14="http://schemas.microsoft.com/office/powerpoint/2010/main" val="5531353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marL="0" lvl="1" defTabSz="906397"/>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1DF56F0F-3E4B-4F54-A3AC-495FB012EE72}"/>
              </a:ext>
            </a:extLst>
          </p:cNvPr>
          <p:cNvSpPr>
            <a:spLocks noGrp="1"/>
          </p:cNvSpPr>
          <p:nvPr>
            <p:ph type="sldNum" sz="quarter" idx="10"/>
          </p:nvPr>
        </p:nvSpPr>
        <p:spPr/>
        <p:txBody>
          <a:bodyPr/>
          <a:lstStyle/>
          <a:p>
            <a:fld id="{65FFDD6E-BD08-4936-9BD9-3819A70769CF}" type="slidenum">
              <a:rPr kumimoji="1" lang="ja-JP" altLang="en-US" smtClean="0"/>
              <a:pPr/>
              <a:t>74</a:t>
            </a:fld>
            <a:endParaRPr kumimoji="1" lang="ja-JP" altLang="en-US" dirty="0"/>
          </a:p>
        </p:txBody>
      </p:sp>
    </p:spTree>
    <p:extLst>
      <p:ext uri="{BB962C8B-B14F-4D97-AF65-F5344CB8AC3E}">
        <p14:creationId xmlns:p14="http://schemas.microsoft.com/office/powerpoint/2010/main" val="32804659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ja-JP" altLang="en-US" dirty="0"/>
          </a:p>
        </p:txBody>
      </p:sp>
      <p:sp>
        <p:nvSpPr>
          <p:cNvPr id="5" name="スライド番号プレースホルダー 4">
            <a:extLst>
              <a:ext uri="{FF2B5EF4-FFF2-40B4-BE49-F238E27FC236}">
                <a16:creationId xmlns="" xmlns:a16="http://schemas.microsoft.com/office/drawing/2014/main" id="{ED5DEA71-B351-48EA-9248-AEA36F032C31}"/>
              </a:ext>
            </a:extLst>
          </p:cNvPr>
          <p:cNvSpPr>
            <a:spLocks noGrp="1"/>
          </p:cNvSpPr>
          <p:nvPr>
            <p:ph type="sldNum" sz="quarter" idx="10"/>
          </p:nvPr>
        </p:nvSpPr>
        <p:spPr/>
        <p:txBody>
          <a:bodyPr/>
          <a:lstStyle/>
          <a:p>
            <a:fld id="{65FFDD6E-BD08-4936-9BD9-3819A70769CF}" type="slidenum">
              <a:rPr kumimoji="1" lang="ja-JP" altLang="en-US" smtClean="0"/>
              <a:pPr/>
              <a:t>75</a:t>
            </a:fld>
            <a:endParaRPr kumimoji="1" lang="ja-JP" altLang="en-US" dirty="0"/>
          </a:p>
        </p:txBody>
      </p:sp>
    </p:spTree>
    <p:extLst>
      <p:ext uri="{BB962C8B-B14F-4D97-AF65-F5344CB8AC3E}">
        <p14:creationId xmlns:p14="http://schemas.microsoft.com/office/powerpoint/2010/main" val="272408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lang="en-US" altLang="ja-JP" dirty="0">
              <a:latin typeface="+mj-ea"/>
              <a:ea typeface="+mj-ea"/>
            </a:endParaRPr>
          </a:p>
        </p:txBody>
      </p:sp>
      <p:sp>
        <p:nvSpPr>
          <p:cNvPr id="5" name="スライド番号プレースホルダー 4">
            <a:extLst>
              <a:ext uri="{FF2B5EF4-FFF2-40B4-BE49-F238E27FC236}">
                <a16:creationId xmlns="" xmlns:a16="http://schemas.microsoft.com/office/drawing/2014/main" id="{68DBB41F-C683-48CB-90B9-C2E4FD50A82C}"/>
              </a:ext>
            </a:extLst>
          </p:cNvPr>
          <p:cNvSpPr>
            <a:spLocks noGrp="1"/>
          </p:cNvSpPr>
          <p:nvPr>
            <p:ph type="sldNum" sz="quarter" idx="10"/>
          </p:nvPr>
        </p:nvSpPr>
        <p:spPr/>
        <p:txBody>
          <a:bodyPr/>
          <a:lstStyle/>
          <a:p>
            <a:fld id="{65FFDD6E-BD08-4936-9BD9-3819A70769CF}" type="slidenum">
              <a:rPr kumimoji="1" lang="ja-JP" altLang="en-US" smtClean="0"/>
              <a:pPr/>
              <a:t>76</a:t>
            </a:fld>
            <a:endParaRPr kumimoji="1" lang="ja-JP" altLang="en-US" dirty="0"/>
          </a:p>
        </p:txBody>
      </p:sp>
    </p:spTree>
    <p:extLst>
      <p:ext uri="{BB962C8B-B14F-4D97-AF65-F5344CB8AC3E}">
        <p14:creationId xmlns:p14="http://schemas.microsoft.com/office/powerpoint/2010/main" val="16683073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ja-JP" altLang="en-US" dirty="0">
              <a:latin typeface="+mn-ea"/>
            </a:endParaRPr>
          </a:p>
        </p:txBody>
      </p:sp>
      <p:sp>
        <p:nvSpPr>
          <p:cNvPr id="5" name="スライド番号プレースホルダー 4">
            <a:extLst>
              <a:ext uri="{FF2B5EF4-FFF2-40B4-BE49-F238E27FC236}">
                <a16:creationId xmlns="" xmlns:a16="http://schemas.microsoft.com/office/drawing/2014/main" id="{5B6E19FC-6947-43D7-9C77-17D92EC666E0}"/>
              </a:ext>
            </a:extLst>
          </p:cNvPr>
          <p:cNvSpPr>
            <a:spLocks noGrp="1"/>
          </p:cNvSpPr>
          <p:nvPr>
            <p:ph type="sldNum" sz="quarter" idx="10"/>
          </p:nvPr>
        </p:nvSpPr>
        <p:spPr/>
        <p:txBody>
          <a:bodyPr/>
          <a:lstStyle/>
          <a:p>
            <a:fld id="{65FFDD6E-BD08-4936-9BD9-3819A70769CF}" type="slidenum">
              <a:rPr kumimoji="1" lang="ja-JP" altLang="en-US" smtClean="0"/>
              <a:pPr/>
              <a:t>77</a:t>
            </a:fld>
            <a:endParaRPr kumimoji="1" lang="ja-JP" altLang="en-US" dirty="0"/>
          </a:p>
        </p:txBody>
      </p:sp>
    </p:spTree>
    <p:extLst>
      <p:ext uri="{BB962C8B-B14F-4D97-AF65-F5344CB8AC3E}">
        <p14:creationId xmlns:p14="http://schemas.microsoft.com/office/powerpoint/2010/main" val="2058861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FC2720D8-8F00-4CE1-8E64-326DA6DD63F9}"/>
              </a:ext>
            </a:extLst>
          </p:cNvPr>
          <p:cNvSpPr>
            <a:spLocks noGrp="1"/>
          </p:cNvSpPr>
          <p:nvPr>
            <p:ph type="sldNum" sz="quarter" idx="10"/>
          </p:nvPr>
        </p:nvSpPr>
        <p:spPr/>
        <p:txBody>
          <a:bodyPr/>
          <a:lstStyle/>
          <a:p>
            <a:fld id="{65FFDD6E-BD08-4936-9BD9-3819A70769CF}" type="slidenum">
              <a:rPr kumimoji="1" lang="ja-JP" altLang="en-US" smtClean="0"/>
              <a:pPr/>
              <a:t>78</a:t>
            </a:fld>
            <a:endParaRPr kumimoji="1" lang="ja-JP" altLang="en-US" dirty="0"/>
          </a:p>
        </p:txBody>
      </p:sp>
    </p:spTree>
    <p:extLst>
      <p:ext uri="{BB962C8B-B14F-4D97-AF65-F5344CB8AC3E}">
        <p14:creationId xmlns:p14="http://schemas.microsoft.com/office/powerpoint/2010/main" val="37040365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kumimoji="1" lang="en-US" altLang="ja-JP" dirty="0"/>
          </a:p>
        </p:txBody>
      </p:sp>
      <p:sp>
        <p:nvSpPr>
          <p:cNvPr id="5" name="スライド番号プレースホルダー 4">
            <a:extLst>
              <a:ext uri="{FF2B5EF4-FFF2-40B4-BE49-F238E27FC236}">
                <a16:creationId xmlns="" xmlns:a16="http://schemas.microsoft.com/office/drawing/2014/main" id="{0224AB02-C781-440F-9D7D-0CF24AFA7596}"/>
              </a:ext>
            </a:extLst>
          </p:cNvPr>
          <p:cNvSpPr>
            <a:spLocks noGrp="1"/>
          </p:cNvSpPr>
          <p:nvPr>
            <p:ph type="sldNum" sz="quarter" idx="10"/>
          </p:nvPr>
        </p:nvSpPr>
        <p:spPr/>
        <p:txBody>
          <a:bodyPr/>
          <a:lstStyle/>
          <a:p>
            <a:fld id="{65FFDD6E-BD08-4936-9BD9-3819A70769CF}" type="slidenum">
              <a:rPr kumimoji="1" lang="ja-JP" altLang="en-US" smtClean="0"/>
              <a:pPr/>
              <a:t>79</a:t>
            </a:fld>
            <a:endParaRPr kumimoji="1" lang="ja-JP" altLang="en-US" dirty="0"/>
          </a:p>
        </p:txBody>
      </p:sp>
    </p:spTree>
    <p:extLst>
      <p:ext uri="{BB962C8B-B14F-4D97-AF65-F5344CB8AC3E}">
        <p14:creationId xmlns:p14="http://schemas.microsoft.com/office/powerpoint/2010/main" val="24350515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lang="en-US" altLang="ja-JP" dirty="0">
              <a:effectLst>
                <a:glow rad="228600">
                  <a:schemeClr val="bg1"/>
                </a:glow>
              </a:effectLst>
              <a:latin typeface="+mn-ea"/>
            </a:endParaRPr>
          </a:p>
        </p:txBody>
      </p:sp>
      <p:sp>
        <p:nvSpPr>
          <p:cNvPr id="5" name="スライド番号プレースホルダー 4">
            <a:extLst>
              <a:ext uri="{FF2B5EF4-FFF2-40B4-BE49-F238E27FC236}">
                <a16:creationId xmlns="" xmlns:a16="http://schemas.microsoft.com/office/drawing/2014/main" id="{672AC0F7-CA32-460F-AB43-0B8611D2F824}"/>
              </a:ext>
            </a:extLst>
          </p:cNvPr>
          <p:cNvSpPr>
            <a:spLocks noGrp="1"/>
          </p:cNvSpPr>
          <p:nvPr>
            <p:ph type="sldNum" sz="quarter" idx="10"/>
          </p:nvPr>
        </p:nvSpPr>
        <p:spPr/>
        <p:txBody>
          <a:bodyPr/>
          <a:lstStyle/>
          <a:p>
            <a:fld id="{65FFDD6E-BD08-4936-9BD9-3819A70769CF}" type="slidenum">
              <a:rPr kumimoji="1" lang="ja-JP" altLang="en-US" smtClean="0"/>
              <a:pPr/>
              <a:t>80</a:t>
            </a:fld>
            <a:endParaRPr kumimoji="1" lang="ja-JP" altLang="en-US" dirty="0"/>
          </a:p>
        </p:txBody>
      </p:sp>
    </p:spTree>
    <p:extLst>
      <p:ext uri="{BB962C8B-B14F-4D97-AF65-F5344CB8AC3E}">
        <p14:creationId xmlns:p14="http://schemas.microsoft.com/office/powerpoint/2010/main" val="299304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marL="0" indent="0">
              <a:buNone/>
            </a:pPr>
            <a:endParaRPr lang="en-US" altLang="ja-JP" sz="1200" dirty="0">
              <a:ea typeface="游ゴシック" panose="020B0400000000000000" pitchFamily="50" charset="-128"/>
            </a:endParaRPr>
          </a:p>
        </p:txBody>
      </p:sp>
      <p:sp>
        <p:nvSpPr>
          <p:cNvPr id="5" name="スライド番号プレースホルダー 4">
            <a:extLst>
              <a:ext uri="{FF2B5EF4-FFF2-40B4-BE49-F238E27FC236}">
                <a16:creationId xmlns="" xmlns:a16="http://schemas.microsoft.com/office/drawing/2014/main" id="{F388ADD1-52FE-4FE8-8312-4DC3CBFCD3C2}"/>
              </a:ext>
            </a:extLst>
          </p:cNvPr>
          <p:cNvSpPr>
            <a:spLocks noGrp="1"/>
          </p:cNvSpPr>
          <p:nvPr>
            <p:ph type="sldNum" sz="quarter" idx="10"/>
          </p:nvPr>
        </p:nvSpPr>
        <p:spPr/>
        <p:txBody>
          <a:bodyPr/>
          <a:lstStyle/>
          <a:p>
            <a:fld id="{65FFDD6E-BD08-4936-9BD9-3819A70769CF}" type="slidenum">
              <a:rPr kumimoji="1" lang="ja-JP" altLang="en-US" smtClean="0"/>
              <a:pPr/>
              <a:t>81</a:t>
            </a:fld>
            <a:endParaRPr kumimoji="1" lang="ja-JP" altLang="en-US" dirty="0"/>
          </a:p>
        </p:txBody>
      </p:sp>
    </p:spTree>
    <p:extLst>
      <p:ext uri="{BB962C8B-B14F-4D97-AF65-F5344CB8AC3E}">
        <p14:creationId xmlns:p14="http://schemas.microsoft.com/office/powerpoint/2010/main" val="466016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j-ea"/>
              <a:ea typeface="+mj-ea"/>
            </a:endParaRPr>
          </a:p>
        </p:txBody>
      </p:sp>
      <p:sp>
        <p:nvSpPr>
          <p:cNvPr id="5" name="スライド番号プレースホルダー 4">
            <a:extLst>
              <a:ext uri="{FF2B5EF4-FFF2-40B4-BE49-F238E27FC236}">
                <a16:creationId xmlns="" xmlns:a16="http://schemas.microsoft.com/office/drawing/2014/main" id="{45F641EC-93F8-4A02-9102-340621B3E572}"/>
              </a:ext>
            </a:extLst>
          </p:cNvPr>
          <p:cNvSpPr>
            <a:spLocks noGrp="1"/>
          </p:cNvSpPr>
          <p:nvPr>
            <p:ph type="sldNum" sz="quarter" idx="10"/>
          </p:nvPr>
        </p:nvSpPr>
        <p:spPr/>
        <p:txBody>
          <a:bodyPr/>
          <a:lstStyle/>
          <a:p>
            <a:fld id="{65FFDD6E-BD08-4936-9BD9-3819A70769CF}" type="slidenum">
              <a:rPr kumimoji="1" lang="ja-JP" altLang="en-US" smtClean="0"/>
              <a:pPr/>
              <a:t>8</a:t>
            </a:fld>
            <a:endParaRPr kumimoji="1" lang="ja-JP" altLang="en-US" dirty="0"/>
          </a:p>
        </p:txBody>
      </p:sp>
    </p:spTree>
    <p:extLst>
      <p:ext uri="{BB962C8B-B14F-4D97-AF65-F5344CB8AC3E}">
        <p14:creationId xmlns:p14="http://schemas.microsoft.com/office/powerpoint/2010/main" val="16725025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2EB09925-2F65-4EE3-800B-73CBC5A4188B}"/>
              </a:ext>
            </a:extLst>
          </p:cNvPr>
          <p:cNvSpPr>
            <a:spLocks noGrp="1"/>
          </p:cNvSpPr>
          <p:nvPr>
            <p:ph type="sldNum" sz="quarter" idx="10"/>
          </p:nvPr>
        </p:nvSpPr>
        <p:spPr/>
        <p:txBody>
          <a:bodyPr/>
          <a:lstStyle/>
          <a:p>
            <a:fld id="{65FFDD6E-BD08-4936-9BD9-3819A70769CF}" type="slidenum">
              <a:rPr kumimoji="1" lang="ja-JP" altLang="en-US" smtClean="0"/>
              <a:pPr/>
              <a:t>82</a:t>
            </a:fld>
            <a:endParaRPr kumimoji="1" lang="ja-JP" altLang="en-US" dirty="0"/>
          </a:p>
        </p:txBody>
      </p:sp>
    </p:spTree>
    <p:extLst>
      <p:ext uri="{BB962C8B-B14F-4D97-AF65-F5344CB8AC3E}">
        <p14:creationId xmlns:p14="http://schemas.microsoft.com/office/powerpoint/2010/main" val="34777760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sz="1100" dirty="0">
              <a:latin typeface="+mn-ea"/>
            </a:endParaRPr>
          </a:p>
        </p:txBody>
      </p:sp>
      <p:sp>
        <p:nvSpPr>
          <p:cNvPr id="5" name="スライド番号プレースホルダー 4">
            <a:extLst>
              <a:ext uri="{FF2B5EF4-FFF2-40B4-BE49-F238E27FC236}">
                <a16:creationId xmlns="" xmlns:a16="http://schemas.microsoft.com/office/drawing/2014/main" id="{B1FA4832-810C-4325-93F9-17530CA72C95}"/>
              </a:ext>
            </a:extLst>
          </p:cNvPr>
          <p:cNvSpPr>
            <a:spLocks noGrp="1"/>
          </p:cNvSpPr>
          <p:nvPr>
            <p:ph type="sldNum" sz="quarter" idx="10"/>
          </p:nvPr>
        </p:nvSpPr>
        <p:spPr/>
        <p:txBody>
          <a:bodyPr/>
          <a:lstStyle/>
          <a:p>
            <a:fld id="{65FFDD6E-BD08-4936-9BD9-3819A70769CF}" type="slidenum">
              <a:rPr kumimoji="1" lang="ja-JP" altLang="en-US" smtClean="0"/>
              <a:pPr/>
              <a:t>83</a:t>
            </a:fld>
            <a:endParaRPr kumimoji="1" lang="ja-JP" altLang="en-US" dirty="0"/>
          </a:p>
        </p:txBody>
      </p:sp>
    </p:spTree>
    <p:extLst>
      <p:ext uri="{BB962C8B-B14F-4D97-AF65-F5344CB8AC3E}">
        <p14:creationId xmlns:p14="http://schemas.microsoft.com/office/powerpoint/2010/main" val="26396705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13D8AE85-DF6F-4232-A2E7-D7545C0F1DE5}"/>
              </a:ext>
            </a:extLst>
          </p:cNvPr>
          <p:cNvSpPr>
            <a:spLocks noGrp="1"/>
          </p:cNvSpPr>
          <p:nvPr>
            <p:ph type="sldNum" sz="quarter" idx="10"/>
          </p:nvPr>
        </p:nvSpPr>
        <p:spPr/>
        <p:txBody>
          <a:bodyPr/>
          <a:lstStyle/>
          <a:p>
            <a:fld id="{65FFDD6E-BD08-4936-9BD9-3819A70769CF}" type="slidenum">
              <a:rPr kumimoji="1" lang="ja-JP" altLang="en-US" smtClean="0"/>
              <a:pPr/>
              <a:t>84</a:t>
            </a:fld>
            <a:endParaRPr kumimoji="1" lang="ja-JP" altLang="en-US" dirty="0"/>
          </a:p>
        </p:txBody>
      </p:sp>
    </p:spTree>
    <p:extLst>
      <p:ext uri="{BB962C8B-B14F-4D97-AF65-F5344CB8AC3E}">
        <p14:creationId xmlns:p14="http://schemas.microsoft.com/office/powerpoint/2010/main" val="24846177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6D6C058F-374E-47D4-8E63-9C0F12EBB2DD}"/>
              </a:ext>
            </a:extLst>
          </p:cNvPr>
          <p:cNvSpPr>
            <a:spLocks noGrp="1"/>
          </p:cNvSpPr>
          <p:nvPr>
            <p:ph type="sldNum" sz="quarter" idx="10"/>
          </p:nvPr>
        </p:nvSpPr>
        <p:spPr/>
        <p:txBody>
          <a:bodyPr/>
          <a:lstStyle/>
          <a:p>
            <a:fld id="{65FFDD6E-BD08-4936-9BD9-3819A70769CF}" type="slidenum">
              <a:rPr kumimoji="1" lang="ja-JP" altLang="en-US" smtClean="0"/>
              <a:pPr/>
              <a:t>85</a:t>
            </a:fld>
            <a:endParaRPr kumimoji="1" lang="ja-JP" altLang="en-US" dirty="0"/>
          </a:p>
        </p:txBody>
      </p:sp>
    </p:spTree>
    <p:extLst>
      <p:ext uri="{BB962C8B-B14F-4D97-AF65-F5344CB8AC3E}">
        <p14:creationId xmlns:p14="http://schemas.microsoft.com/office/powerpoint/2010/main" val="29674402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ja-JP" altLang="en-US" dirty="0">
              <a:latin typeface="+mn-ea"/>
            </a:endParaRPr>
          </a:p>
        </p:txBody>
      </p:sp>
      <p:sp>
        <p:nvSpPr>
          <p:cNvPr id="5" name="スライド番号プレースホルダー 4">
            <a:extLst>
              <a:ext uri="{FF2B5EF4-FFF2-40B4-BE49-F238E27FC236}">
                <a16:creationId xmlns="" xmlns:a16="http://schemas.microsoft.com/office/drawing/2014/main" id="{9AF8AA37-0ECF-476C-8171-CF728E05BB8B}"/>
              </a:ext>
            </a:extLst>
          </p:cNvPr>
          <p:cNvSpPr>
            <a:spLocks noGrp="1"/>
          </p:cNvSpPr>
          <p:nvPr>
            <p:ph type="sldNum" sz="quarter" idx="10"/>
          </p:nvPr>
        </p:nvSpPr>
        <p:spPr/>
        <p:txBody>
          <a:bodyPr/>
          <a:lstStyle/>
          <a:p>
            <a:fld id="{65FFDD6E-BD08-4936-9BD9-3819A70769CF}" type="slidenum">
              <a:rPr kumimoji="1" lang="ja-JP" altLang="en-US" smtClean="0"/>
              <a:pPr/>
              <a:t>86</a:t>
            </a:fld>
            <a:endParaRPr kumimoji="1" lang="ja-JP" altLang="en-US" dirty="0"/>
          </a:p>
        </p:txBody>
      </p:sp>
    </p:spTree>
    <p:extLst>
      <p:ext uri="{BB962C8B-B14F-4D97-AF65-F5344CB8AC3E}">
        <p14:creationId xmlns:p14="http://schemas.microsoft.com/office/powerpoint/2010/main" val="32444156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2F0DAF24-3D8B-4455-A44F-5581BDE25668}"/>
              </a:ext>
            </a:extLst>
          </p:cNvPr>
          <p:cNvSpPr>
            <a:spLocks noGrp="1"/>
          </p:cNvSpPr>
          <p:nvPr>
            <p:ph type="sldNum" sz="quarter" idx="10"/>
          </p:nvPr>
        </p:nvSpPr>
        <p:spPr/>
        <p:txBody>
          <a:bodyPr/>
          <a:lstStyle/>
          <a:p>
            <a:fld id="{65FFDD6E-BD08-4936-9BD9-3819A70769CF}" type="slidenum">
              <a:rPr lang="ja-JP" altLang="en-US" smtClean="0">
                <a:solidFill>
                  <a:prstClr val="black"/>
                </a:solidFill>
              </a:rPr>
              <a:pPr/>
              <a:t>87</a:t>
            </a:fld>
            <a:endParaRPr lang="ja-JP" altLang="en-US" dirty="0">
              <a:solidFill>
                <a:prstClr val="black"/>
              </a:solidFill>
            </a:endParaRPr>
          </a:p>
        </p:txBody>
      </p:sp>
    </p:spTree>
    <p:extLst>
      <p:ext uri="{BB962C8B-B14F-4D97-AF65-F5344CB8AC3E}">
        <p14:creationId xmlns:p14="http://schemas.microsoft.com/office/powerpoint/2010/main" val="9202066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2F0DAF24-3D8B-4455-A44F-5581BDE25668}"/>
              </a:ext>
            </a:extLst>
          </p:cNvPr>
          <p:cNvSpPr>
            <a:spLocks noGrp="1"/>
          </p:cNvSpPr>
          <p:nvPr>
            <p:ph type="sldNum" sz="quarter" idx="10"/>
          </p:nvPr>
        </p:nvSpPr>
        <p:spPr/>
        <p:txBody>
          <a:bodyPr/>
          <a:lstStyle/>
          <a:p>
            <a:fld id="{65FFDD6E-BD08-4936-9BD9-3819A70769CF}" type="slidenum">
              <a:rPr kumimoji="1" lang="ja-JP" altLang="en-US" smtClean="0"/>
              <a:pPr/>
              <a:t>88</a:t>
            </a:fld>
            <a:endParaRPr kumimoji="1" lang="ja-JP" altLang="en-US" dirty="0"/>
          </a:p>
        </p:txBody>
      </p:sp>
    </p:spTree>
    <p:extLst>
      <p:ext uri="{BB962C8B-B14F-4D97-AF65-F5344CB8AC3E}">
        <p14:creationId xmlns:p14="http://schemas.microsoft.com/office/powerpoint/2010/main" val="9202066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j-ea"/>
            </a:endParaRPr>
          </a:p>
        </p:txBody>
      </p:sp>
      <p:sp>
        <p:nvSpPr>
          <p:cNvPr id="5" name="スライド番号プレースホルダー 4">
            <a:extLst>
              <a:ext uri="{FF2B5EF4-FFF2-40B4-BE49-F238E27FC236}">
                <a16:creationId xmlns="" xmlns:a16="http://schemas.microsoft.com/office/drawing/2014/main" id="{B010F4B4-FD18-4C8D-AA17-B3B6C549F87D}"/>
              </a:ext>
            </a:extLst>
          </p:cNvPr>
          <p:cNvSpPr>
            <a:spLocks noGrp="1"/>
          </p:cNvSpPr>
          <p:nvPr>
            <p:ph type="sldNum" sz="quarter" idx="10"/>
          </p:nvPr>
        </p:nvSpPr>
        <p:spPr/>
        <p:txBody>
          <a:bodyPr/>
          <a:lstStyle/>
          <a:p>
            <a:fld id="{65FFDD6E-BD08-4936-9BD9-3819A70769CF}" type="slidenum">
              <a:rPr kumimoji="1" lang="ja-JP" altLang="en-US" smtClean="0"/>
              <a:pPr/>
              <a:t>89</a:t>
            </a:fld>
            <a:endParaRPr kumimoji="1" lang="ja-JP" altLang="en-US" dirty="0"/>
          </a:p>
        </p:txBody>
      </p:sp>
    </p:spTree>
    <p:extLst>
      <p:ext uri="{BB962C8B-B14F-4D97-AF65-F5344CB8AC3E}">
        <p14:creationId xmlns:p14="http://schemas.microsoft.com/office/powerpoint/2010/main" val="17743345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2F0DAF24-3D8B-4455-A44F-5581BDE25668}"/>
              </a:ext>
            </a:extLst>
          </p:cNvPr>
          <p:cNvSpPr>
            <a:spLocks noGrp="1"/>
          </p:cNvSpPr>
          <p:nvPr>
            <p:ph type="sldNum" sz="quarter" idx="10"/>
          </p:nvPr>
        </p:nvSpPr>
        <p:spPr/>
        <p:txBody>
          <a:bodyPr/>
          <a:lstStyle/>
          <a:p>
            <a:fld id="{65FFDD6E-BD08-4936-9BD9-3819A70769CF}" type="slidenum">
              <a:rPr lang="ja-JP" altLang="en-US" smtClean="0">
                <a:solidFill>
                  <a:prstClr val="black"/>
                </a:solidFill>
              </a:rPr>
              <a:pPr/>
              <a:t>90</a:t>
            </a:fld>
            <a:endParaRPr lang="ja-JP" altLang="en-US" dirty="0">
              <a:solidFill>
                <a:prstClr val="black"/>
              </a:solidFill>
            </a:endParaRPr>
          </a:p>
        </p:txBody>
      </p:sp>
    </p:spTree>
    <p:extLst>
      <p:ext uri="{BB962C8B-B14F-4D97-AF65-F5344CB8AC3E}">
        <p14:creationId xmlns:p14="http://schemas.microsoft.com/office/powerpoint/2010/main" val="9202066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97"/>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solidFill>
                  <a:prstClr val="black"/>
                </a:solidFill>
              </a:rPr>
              <a:pPr/>
              <a:t>91</a:t>
            </a:fld>
            <a:endParaRPr lang="ja-JP" altLang="en-US" dirty="0">
              <a:solidFill>
                <a:prstClr val="black"/>
              </a:solidFill>
            </a:endParaRPr>
          </a:p>
        </p:txBody>
      </p:sp>
    </p:spTree>
    <p:extLst>
      <p:ext uri="{BB962C8B-B14F-4D97-AF65-F5344CB8AC3E}">
        <p14:creationId xmlns:p14="http://schemas.microsoft.com/office/powerpoint/2010/main" val="99636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marL="0" marR="0" lvl="0" indent="0" algn="l" defTabSz="914124" rtl="0" eaLnBrk="1" fontAlgn="auto" latinLnBrk="0" hangingPunct="1">
              <a:lnSpc>
                <a:spcPct val="100000"/>
              </a:lnSpc>
              <a:spcBef>
                <a:spcPts val="0"/>
              </a:spcBef>
              <a:spcAft>
                <a:spcPts val="0"/>
              </a:spcAft>
              <a:buClrTx/>
              <a:buSzTx/>
              <a:buFontTx/>
              <a:buNone/>
              <a:tabLst/>
              <a:defRPr/>
            </a:pPr>
            <a:r>
              <a:rPr kumimoji="1" lang="en-US" altLang="ja-JP" dirty="0" smtClean="0">
                <a:latin typeface="+mn-ea"/>
              </a:rPr>
              <a:t>『</a:t>
            </a:r>
            <a:r>
              <a:rPr kumimoji="1" lang="ja-JP" altLang="en-US" dirty="0" smtClean="0">
                <a:latin typeface="+mn-ea"/>
              </a:rPr>
              <a:t>註釈版聖典</a:t>
            </a:r>
            <a:r>
              <a:rPr kumimoji="1" lang="en-US" altLang="ja-JP" dirty="0" smtClean="0">
                <a:latin typeface="+mn-ea"/>
              </a:rPr>
              <a:t>』</a:t>
            </a:r>
            <a:r>
              <a:rPr kumimoji="1" lang="ja-JP" altLang="en-US" dirty="0" smtClean="0">
                <a:latin typeface="+mn-ea"/>
              </a:rPr>
              <a:t>付録</a:t>
            </a:r>
            <a:r>
              <a:rPr kumimoji="1" lang="en-US" altLang="ja-JP" dirty="0" smtClean="0">
                <a:latin typeface="+mn-ea"/>
              </a:rPr>
              <a:t>31</a:t>
            </a:r>
            <a:r>
              <a:rPr kumimoji="1" lang="ja-JP" altLang="en-US" dirty="0" smtClean="0">
                <a:latin typeface="+mn-ea"/>
              </a:rPr>
              <a:t>頁。</a:t>
            </a:r>
          </a:p>
        </p:txBody>
      </p:sp>
      <p:sp>
        <p:nvSpPr>
          <p:cNvPr id="5" name="スライド番号プレースホルダー 4">
            <a:extLst>
              <a:ext uri="{FF2B5EF4-FFF2-40B4-BE49-F238E27FC236}">
                <a16:creationId xmlns="" xmlns:a16="http://schemas.microsoft.com/office/drawing/2014/main" id="{53BA5727-8EB0-4A3A-B15D-A9986E9E586F}"/>
              </a:ext>
            </a:extLst>
          </p:cNvPr>
          <p:cNvSpPr>
            <a:spLocks noGrp="1"/>
          </p:cNvSpPr>
          <p:nvPr>
            <p:ph type="sldNum" sz="quarter" idx="10"/>
          </p:nvPr>
        </p:nvSpPr>
        <p:spPr/>
        <p:txBody>
          <a:bodyPr/>
          <a:lstStyle/>
          <a:p>
            <a:fld id="{65FFDD6E-BD08-4936-9BD9-3819A70769CF}" type="slidenum">
              <a:rPr kumimoji="1" lang="ja-JP" altLang="en-US" smtClean="0"/>
              <a:pPr/>
              <a:t>9</a:t>
            </a:fld>
            <a:endParaRPr kumimoji="1" lang="ja-JP" altLang="en-US" dirty="0"/>
          </a:p>
        </p:txBody>
      </p:sp>
    </p:spTree>
    <p:extLst>
      <p:ext uri="{BB962C8B-B14F-4D97-AF65-F5344CB8AC3E}">
        <p14:creationId xmlns:p14="http://schemas.microsoft.com/office/powerpoint/2010/main" val="98238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97"/>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solidFill>
                  <a:prstClr val="black"/>
                </a:solidFill>
              </a:rPr>
              <a:pPr/>
              <a:t>92</a:t>
            </a:fld>
            <a:endParaRPr lang="ja-JP" altLang="en-US" dirty="0">
              <a:solidFill>
                <a:prstClr val="black"/>
              </a:solidFill>
            </a:endParaRPr>
          </a:p>
        </p:txBody>
      </p:sp>
    </p:spTree>
    <p:extLst>
      <p:ext uri="{BB962C8B-B14F-4D97-AF65-F5344CB8AC3E}">
        <p14:creationId xmlns:p14="http://schemas.microsoft.com/office/powerpoint/2010/main" val="996369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97"/>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solidFill>
                  <a:prstClr val="black"/>
                </a:solidFill>
              </a:rPr>
              <a:pPr/>
              <a:t>93</a:t>
            </a:fld>
            <a:endParaRPr lang="ja-JP" altLang="en-US" dirty="0">
              <a:solidFill>
                <a:prstClr val="black"/>
              </a:solidFill>
            </a:endParaRPr>
          </a:p>
        </p:txBody>
      </p:sp>
    </p:spTree>
    <p:extLst>
      <p:ext uri="{BB962C8B-B14F-4D97-AF65-F5344CB8AC3E}">
        <p14:creationId xmlns:p14="http://schemas.microsoft.com/office/powerpoint/2010/main" val="996369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marL="0" lvl="1" defTabSz="906397"/>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61E03EA7-3DC1-4CDB-8F3C-598FC4A7AD11}"/>
              </a:ext>
            </a:extLst>
          </p:cNvPr>
          <p:cNvSpPr>
            <a:spLocks noGrp="1"/>
          </p:cNvSpPr>
          <p:nvPr>
            <p:ph type="sldNum" sz="quarter" idx="10"/>
          </p:nvPr>
        </p:nvSpPr>
        <p:spPr/>
        <p:txBody>
          <a:bodyPr/>
          <a:lstStyle/>
          <a:p>
            <a:fld id="{65FFDD6E-BD08-4936-9BD9-3819A70769CF}" type="slidenum">
              <a:rPr kumimoji="1" lang="ja-JP" altLang="en-US" smtClean="0"/>
              <a:pPr/>
              <a:t>94</a:t>
            </a:fld>
            <a:endParaRPr kumimoji="1" lang="ja-JP" altLang="en-US" dirty="0"/>
          </a:p>
        </p:txBody>
      </p:sp>
    </p:spTree>
    <p:extLst>
      <p:ext uri="{BB962C8B-B14F-4D97-AF65-F5344CB8AC3E}">
        <p14:creationId xmlns:p14="http://schemas.microsoft.com/office/powerpoint/2010/main" val="40765376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marL="0" lvl="1" defTabSz="906397"/>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683E0242-A970-4C3F-B4A1-68110DE7FDDE}"/>
              </a:ext>
            </a:extLst>
          </p:cNvPr>
          <p:cNvSpPr>
            <a:spLocks noGrp="1"/>
          </p:cNvSpPr>
          <p:nvPr>
            <p:ph type="sldNum" sz="quarter" idx="10"/>
          </p:nvPr>
        </p:nvSpPr>
        <p:spPr/>
        <p:txBody>
          <a:bodyPr/>
          <a:lstStyle/>
          <a:p>
            <a:fld id="{65FFDD6E-BD08-4936-9BD9-3819A70769CF}" type="slidenum">
              <a:rPr kumimoji="1" lang="ja-JP" altLang="en-US" smtClean="0"/>
              <a:pPr/>
              <a:t>95</a:t>
            </a:fld>
            <a:endParaRPr kumimoji="1" lang="ja-JP" altLang="en-US" dirty="0"/>
          </a:p>
        </p:txBody>
      </p:sp>
    </p:spTree>
    <p:extLst>
      <p:ext uri="{BB962C8B-B14F-4D97-AF65-F5344CB8AC3E}">
        <p14:creationId xmlns:p14="http://schemas.microsoft.com/office/powerpoint/2010/main" val="34161195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j-ea"/>
              <a:ea typeface="+mj-ea"/>
            </a:endParaRPr>
          </a:p>
        </p:txBody>
      </p:sp>
      <p:sp>
        <p:nvSpPr>
          <p:cNvPr id="5" name="スライド番号プレースホルダー 4">
            <a:extLst>
              <a:ext uri="{FF2B5EF4-FFF2-40B4-BE49-F238E27FC236}">
                <a16:creationId xmlns="" xmlns:a16="http://schemas.microsoft.com/office/drawing/2014/main" id="{E3CD5288-C373-40EE-9F37-6616E836F31D}"/>
              </a:ext>
            </a:extLst>
          </p:cNvPr>
          <p:cNvSpPr>
            <a:spLocks noGrp="1"/>
          </p:cNvSpPr>
          <p:nvPr>
            <p:ph type="sldNum" sz="quarter" idx="10"/>
          </p:nvPr>
        </p:nvSpPr>
        <p:spPr/>
        <p:txBody>
          <a:bodyPr/>
          <a:lstStyle/>
          <a:p>
            <a:fld id="{65FFDD6E-BD08-4936-9BD9-3819A70769CF}" type="slidenum">
              <a:rPr kumimoji="1" lang="ja-JP" altLang="en-US" smtClean="0"/>
              <a:pPr/>
              <a:t>96</a:t>
            </a:fld>
            <a:endParaRPr kumimoji="1" lang="ja-JP" altLang="en-US" dirty="0"/>
          </a:p>
        </p:txBody>
      </p:sp>
    </p:spTree>
    <p:extLst>
      <p:ext uri="{BB962C8B-B14F-4D97-AF65-F5344CB8AC3E}">
        <p14:creationId xmlns:p14="http://schemas.microsoft.com/office/powerpoint/2010/main" val="25716692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D5A441FD-4CA6-417C-93C1-178C4BE0DC28}"/>
              </a:ext>
            </a:extLst>
          </p:cNvPr>
          <p:cNvSpPr>
            <a:spLocks noGrp="1"/>
          </p:cNvSpPr>
          <p:nvPr>
            <p:ph type="sldNum" sz="quarter" idx="10"/>
          </p:nvPr>
        </p:nvSpPr>
        <p:spPr/>
        <p:txBody>
          <a:bodyPr/>
          <a:lstStyle/>
          <a:p>
            <a:fld id="{65FFDD6E-BD08-4936-9BD9-3819A70769CF}" type="slidenum">
              <a:rPr kumimoji="1" lang="ja-JP" altLang="en-US" smtClean="0"/>
              <a:pPr/>
              <a:t>97</a:t>
            </a:fld>
            <a:endParaRPr kumimoji="1" lang="ja-JP" altLang="en-US" dirty="0"/>
          </a:p>
        </p:txBody>
      </p:sp>
    </p:spTree>
    <p:extLst>
      <p:ext uri="{BB962C8B-B14F-4D97-AF65-F5344CB8AC3E}">
        <p14:creationId xmlns:p14="http://schemas.microsoft.com/office/powerpoint/2010/main" val="14183337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D5A441FD-4CA6-417C-93C1-178C4BE0DC28}"/>
              </a:ext>
            </a:extLst>
          </p:cNvPr>
          <p:cNvSpPr>
            <a:spLocks noGrp="1"/>
          </p:cNvSpPr>
          <p:nvPr>
            <p:ph type="sldNum" sz="quarter" idx="10"/>
          </p:nvPr>
        </p:nvSpPr>
        <p:spPr/>
        <p:txBody>
          <a:bodyPr/>
          <a:lstStyle/>
          <a:p>
            <a:fld id="{65FFDD6E-BD08-4936-9BD9-3819A70769CF}" type="slidenum">
              <a:rPr kumimoji="1" lang="ja-JP" altLang="en-US" smtClean="0"/>
              <a:pPr/>
              <a:t>98</a:t>
            </a:fld>
            <a:endParaRPr kumimoji="1" lang="ja-JP" altLang="en-US" dirty="0"/>
          </a:p>
        </p:txBody>
      </p:sp>
    </p:spTree>
    <p:extLst>
      <p:ext uri="{BB962C8B-B14F-4D97-AF65-F5344CB8AC3E}">
        <p14:creationId xmlns:p14="http://schemas.microsoft.com/office/powerpoint/2010/main" val="14183337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329">
              <a:defRPr/>
            </a:pPr>
            <a:endParaRPr lang="en-US" altLang="ja-JP" dirty="0">
              <a:latin typeface="+mn-ea"/>
            </a:endParaRPr>
          </a:p>
        </p:txBody>
      </p:sp>
      <p:sp>
        <p:nvSpPr>
          <p:cNvPr id="5" name="スライド番号プレースホルダー 4">
            <a:extLst>
              <a:ext uri="{FF2B5EF4-FFF2-40B4-BE49-F238E27FC236}">
                <a16:creationId xmlns="" xmlns:a16="http://schemas.microsoft.com/office/drawing/2014/main" id="{D34AB4C0-C77E-4720-A2E2-03251FA28A80}"/>
              </a:ext>
            </a:extLst>
          </p:cNvPr>
          <p:cNvSpPr>
            <a:spLocks noGrp="1"/>
          </p:cNvSpPr>
          <p:nvPr>
            <p:ph type="sldNum" sz="quarter" idx="10"/>
          </p:nvPr>
        </p:nvSpPr>
        <p:spPr/>
        <p:txBody>
          <a:bodyPr/>
          <a:lstStyle/>
          <a:p>
            <a:fld id="{65FFDD6E-BD08-4936-9BD9-3819A70769CF}" type="slidenum">
              <a:rPr kumimoji="1" lang="ja-JP" altLang="en-US" smtClean="0"/>
              <a:pPr/>
              <a:t>99</a:t>
            </a:fld>
            <a:endParaRPr kumimoji="1" lang="ja-JP" altLang="en-US" dirty="0"/>
          </a:p>
        </p:txBody>
      </p:sp>
    </p:spTree>
    <p:extLst>
      <p:ext uri="{BB962C8B-B14F-4D97-AF65-F5344CB8AC3E}">
        <p14:creationId xmlns:p14="http://schemas.microsoft.com/office/powerpoint/2010/main" val="36275014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endParaRPr lang="en-US" altLang="ja-JP" dirty="0">
              <a:latin typeface="+mn-ea"/>
              <a:ea typeface="+mn-ea"/>
            </a:endParaRPr>
          </a:p>
        </p:txBody>
      </p:sp>
      <p:sp>
        <p:nvSpPr>
          <p:cNvPr id="5" name="スライド番号プレースホルダー 4">
            <a:extLst>
              <a:ext uri="{FF2B5EF4-FFF2-40B4-BE49-F238E27FC236}">
                <a16:creationId xmlns="" xmlns:a16="http://schemas.microsoft.com/office/drawing/2014/main" id="{AEFDD3EB-6CDC-4C8D-8964-0D74A1186B59}"/>
              </a:ext>
            </a:extLst>
          </p:cNvPr>
          <p:cNvSpPr>
            <a:spLocks noGrp="1"/>
          </p:cNvSpPr>
          <p:nvPr>
            <p:ph type="sldNum" sz="quarter" idx="10"/>
          </p:nvPr>
        </p:nvSpPr>
        <p:spPr/>
        <p:txBody>
          <a:bodyPr/>
          <a:lstStyle/>
          <a:p>
            <a:fld id="{65FFDD6E-BD08-4936-9BD9-3819A70769CF}" type="slidenum">
              <a:rPr kumimoji="1" lang="ja-JP" altLang="en-US" smtClean="0"/>
              <a:pPr/>
              <a:t>100</a:t>
            </a:fld>
            <a:endParaRPr kumimoji="1" lang="ja-JP" altLang="en-US" dirty="0"/>
          </a:p>
        </p:txBody>
      </p:sp>
    </p:spTree>
    <p:extLst>
      <p:ext uri="{BB962C8B-B14F-4D97-AF65-F5344CB8AC3E}">
        <p14:creationId xmlns:p14="http://schemas.microsoft.com/office/powerpoint/2010/main" val="8532212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32363" cy="3698875"/>
          </a:xfrm>
        </p:spPr>
      </p:sp>
      <p:sp>
        <p:nvSpPr>
          <p:cNvPr id="3" name="ノート プレースホルダー 2"/>
          <p:cNvSpPr>
            <a:spLocks noGrp="1"/>
          </p:cNvSpPr>
          <p:nvPr>
            <p:ph type="body" idx="1"/>
          </p:nvPr>
        </p:nvSpPr>
        <p:spPr/>
        <p:txBody>
          <a:bodyPr/>
          <a:lstStyle/>
          <a:p>
            <a:pPr defTabSz="906084">
              <a:defRPr/>
            </a:pPr>
            <a:endParaRPr lang="ja-JP" altLang="en-US" dirty="0">
              <a:latin typeface="+mj-ea"/>
            </a:endParaRPr>
          </a:p>
        </p:txBody>
      </p:sp>
      <p:sp>
        <p:nvSpPr>
          <p:cNvPr id="5" name="スライド番号プレースホルダー 4">
            <a:extLst>
              <a:ext uri="{FF2B5EF4-FFF2-40B4-BE49-F238E27FC236}">
                <a16:creationId xmlns="" xmlns:a16="http://schemas.microsoft.com/office/drawing/2014/main" id="{DE2CE809-E477-4A17-9889-ED13BA6BBB7D}"/>
              </a:ext>
            </a:extLst>
          </p:cNvPr>
          <p:cNvSpPr>
            <a:spLocks noGrp="1"/>
          </p:cNvSpPr>
          <p:nvPr>
            <p:ph type="sldNum" sz="quarter" idx="10"/>
          </p:nvPr>
        </p:nvSpPr>
        <p:spPr/>
        <p:txBody>
          <a:bodyPr/>
          <a:lstStyle/>
          <a:p>
            <a:fld id="{65FFDD6E-BD08-4936-9BD9-3819A70769CF}" type="slidenum">
              <a:rPr lang="ja-JP" altLang="en-US" smtClean="0">
                <a:solidFill>
                  <a:prstClr val="black"/>
                </a:solidFill>
              </a:rPr>
              <a:pPr/>
              <a:t>101</a:t>
            </a:fld>
            <a:endParaRPr lang="ja-JP" altLang="en-US" dirty="0">
              <a:solidFill>
                <a:prstClr val="black"/>
              </a:solidFill>
            </a:endParaRPr>
          </a:p>
        </p:txBody>
      </p:sp>
      <p:sp>
        <p:nvSpPr>
          <p:cNvPr id="4" name="ヘッダー プレースホルダー 3">
            <a:extLst>
              <a:ext uri="{FF2B5EF4-FFF2-40B4-BE49-F238E27FC236}">
                <a16:creationId xmlns="" xmlns:a16="http://schemas.microsoft.com/office/drawing/2014/main" id="{8DFB0B6F-BE38-45E0-A3F8-34C952F305B2}"/>
              </a:ext>
            </a:extLst>
          </p:cNvPr>
          <p:cNvSpPr>
            <a:spLocks noGrp="1"/>
          </p:cNvSpPr>
          <p:nvPr>
            <p:ph type="hdr" sz="quarter" idx="11"/>
          </p:nvPr>
        </p:nvSpPr>
        <p:spPr/>
        <p:txBody>
          <a:bodyPr/>
          <a:lstStyle/>
          <a:p>
            <a:r>
              <a:rPr lang="en-US" altLang="ja-JP">
                <a:solidFill>
                  <a:prstClr val="black"/>
                </a:solidFill>
              </a:rPr>
              <a:t>〈</a:t>
            </a:r>
            <a:r>
              <a:rPr lang="ja-JP" altLang="en-US">
                <a:solidFill>
                  <a:prstClr val="black"/>
                </a:solidFill>
              </a:rPr>
              <a:t>第３回</a:t>
            </a:r>
            <a:r>
              <a:rPr lang="en-US" altLang="ja-JP">
                <a:solidFill>
                  <a:prstClr val="black"/>
                </a:solidFill>
              </a:rPr>
              <a:t>〉</a:t>
            </a:r>
            <a:r>
              <a:rPr lang="ja-JP" altLang="en-US">
                <a:solidFill>
                  <a:prstClr val="black"/>
                </a:solidFill>
              </a:rPr>
              <a:t>初めて学ぶ</a:t>
            </a:r>
            <a:r>
              <a:rPr lang="en-US" altLang="ja-JP">
                <a:solidFill>
                  <a:prstClr val="black"/>
                </a:solidFill>
              </a:rPr>
              <a:t>『</a:t>
            </a:r>
            <a:r>
              <a:rPr lang="ja-JP" altLang="en-US">
                <a:solidFill>
                  <a:prstClr val="black"/>
                </a:solidFill>
              </a:rPr>
              <a:t>歎異抄</a:t>
            </a:r>
            <a:r>
              <a:rPr lang="en-US" altLang="ja-JP">
                <a:solidFill>
                  <a:prstClr val="black"/>
                </a:solidFill>
              </a:rPr>
              <a:t>』</a:t>
            </a:r>
            <a:r>
              <a:rPr lang="ja-JP" altLang="en-US">
                <a:solidFill>
                  <a:prstClr val="black"/>
                </a:solidFill>
              </a:rPr>
              <a:t>講座 第二条</a:t>
            </a:r>
            <a:endParaRPr lang="ja-JP" altLang="en-US" dirty="0">
              <a:solidFill>
                <a:prstClr val="black"/>
              </a:solidFill>
            </a:endParaRPr>
          </a:p>
        </p:txBody>
      </p:sp>
      <p:sp>
        <p:nvSpPr>
          <p:cNvPr id="6" name="日付プレースホルダー 5">
            <a:extLst>
              <a:ext uri="{FF2B5EF4-FFF2-40B4-BE49-F238E27FC236}">
                <a16:creationId xmlns="" xmlns:a16="http://schemas.microsoft.com/office/drawing/2014/main" id="{60B8F0E9-AA8A-403E-987E-8BB5DE9178F0}"/>
              </a:ext>
            </a:extLst>
          </p:cNvPr>
          <p:cNvSpPr>
            <a:spLocks noGrp="1"/>
          </p:cNvSpPr>
          <p:nvPr>
            <p:ph type="dt" idx="12"/>
          </p:nvPr>
        </p:nvSpPr>
        <p:spPr/>
        <p:txBody>
          <a:bodyPr/>
          <a:lstStyle/>
          <a:p>
            <a:r>
              <a:rPr lang="ja-JP" altLang="en-US">
                <a:solidFill>
                  <a:prstClr val="black"/>
                </a:solidFill>
              </a:rPr>
              <a:t>平成</a:t>
            </a:r>
            <a:r>
              <a:rPr lang="en-US" altLang="ja-JP">
                <a:solidFill>
                  <a:prstClr val="black"/>
                </a:solidFill>
              </a:rPr>
              <a:t>29</a:t>
            </a:r>
            <a:r>
              <a:rPr lang="ja-JP" altLang="en-US">
                <a:solidFill>
                  <a:prstClr val="black"/>
                </a:solidFill>
              </a:rPr>
              <a:t>年</a:t>
            </a:r>
            <a:r>
              <a:rPr lang="en-US" altLang="ja-JP">
                <a:solidFill>
                  <a:prstClr val="black"/>
                </a:solidFill>
              </a:rPr>
              <a:t>12</a:t>
            </a:r>
            <a:r>
              <a:rPr lang="ja-JP" altLang="en-US">
                <a:solidFill>
                  <a:prstClr val="black"/>
                </a:solidFill>
              </a:rPr>
              <a:t>月</a:t>
            </a:r>
            <a:r>
              <a:rPr lang="en-US" altLang="ja-JP">
                <a:solidFill>
                  <a:prstClr val="black"/>
                </a:solidFill>
              </a:rPr>
              <a:t>16</a:t>
            </a:r>
            <a:r>
              <a:rPr lang="ja-JP" altLang="en-US">
                <a:solidFill>
                  <a:prstClr val="black"/>
                </a:solidFill>
              </a:rPr>
              <a:t>日</a:t>
            </a:r>
            <a:endParaRPr lang="ja-JP" altLang="en-US" dirty="0">
              <a:solidFill>
                <a:prstClr val="black"/>
              </a:solidFill>
            </a:endParaRPr>
          </a:p>
        </p:txBody>
      </p:sp>
    </p:spTree>
    <p:extLst>
      <p:ext uri="{BB962C8B-B14F-4D97-AF65-F5344CB8AC3E}">
        <p14:creationId xmlns:p14="http://schemas.microsoft.com/office/powerpoint/2010/main" val="605533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1"/>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2" indent="0" algn="ctr">
              <a:buNone/>
              <a:defRPr>
                <a:solidFill>
                  <a:schemeClr val="tx1">
                    <a:tint val="75000"/>
                  </a:schemeClr>
                </a:solidFill>
              </a:defRPr>
            </a:lvl3pPr>
            <a:lvl4pPr marL="1371496"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3D93AD4-5E61-4319-AE02-647A476684B2}" type="datetime1">
              <a:rPr kumimoji="1" lang="ja-JP" altLang="en-US" smtClean="0"/>
              <a:t>2023/11/22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5687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8BF6292-D71A-4C4D-A90B-5E6BA6B846BB}" type="datetime1">
              <a:rPr kumimoji="1" lang="ja-JP" altLang="en-US" smtClean="0"/>
              <a:t>2023/11/22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95634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7" name="Date Placeholder 6"/>
          <p:cNvSpPr>
            <a:spLocks noGrp="1"/>
          </p:cNvSpPr>
          <p:nvPr>
            <p:ph type="dt" sz="half" idx="10"/>
          </p:nvPr>
        </p:nvSpPr>
        <p:spPr/>
        <p:txBody>
          <a:bodyPr/>
          <a:lstStyle/>
          <a:p>
            <a:fld id="{F68E27BD-88CA-460E-9CF3-5C53E5F4AC78}"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8" name="Footer Placeholder 7"/>
          <p:cNvSpPr>
            <a:spLocks noGrp="1"/>
          </p:cNvSpPr>
          <p:nvPr>
            <p:ph type="ftr" sz="quarter" idx="11"/>
          </p:nvPr>
        </p:nvSpPr>
        <p:spPr/>
        <p:txBody>
          <a:bodyPr/>
          <a:lstStyle/>
          <a:p>
            <a:endParaRPr lang="ja-JP" altLang="en-US" dirty="0">
              <a:solidFill>
                <a:srgbClr val="000000">
                  <a:alpha val="70000"/>
                </a:srgbClr>
              </a:solidFill>
            </a:endParaRPr>
          </a:p>
        </p:txBody>
      </p:sp>
      <p:sp>
        <p:nvSpPr>
          <p:cNvPr id="9" name="Slide Number Placeholder 8"/>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1928862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22A4A47-2CE7-4302-991C-788975AACEFB}"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8" name="Footer Placeholder 7"/>
          <p:cNvSpPr>
            <a:spLocks noGrp="1"/>
          </p:cNvSpPr>
          <p:nvPr>
            <p:ph type="ftr" sz="quarter" idx="11"/>
          </p:nvPr>
        </p:nvSpPr>
        <p:spPr/>
        <p:txBody>
          <a:bodyPr/>
          <a:lstStyle/>
          <a:p>
            <a:endParaRPr lang="ja-JP" altLang="en-US" dirty="0">
              <a:solidFill>
                <a:srgbClr val="000000">
                  <a:alpha val="70000"/>
                </a:srgbClr>
              </a:solidFill>
            </a:endParaRPr>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45025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E314F29F-7A0E-4D7B-B7E1-B19898F4B14A}"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8" name="Footer Placeholder 7"/>
          <p:cNvSpPr>
            <a:spLocks noGrp="1"/>
          </p:cNvSpPr>
          <p:nvPr>
            <p:ph type="ftr" sz="quarter" idx="11"/>
          </p:nvPr>
        </p:nvSpPr>
        <p:spPr/>
        <p:txBody>
          <a:bodyPr/>
          <a:lstStyle/>
          <a:p>
            <a:endParaRPr lang="ja-JP" altLang="en-US" dirty="0">
              <a:solidFill>
                <a:srgbClr val="000000">
                  <a:alpha val="70000"/>
                </a:srgbClr>
              </a:solidFill>
            </a:endParaRPr>
          </a:p>
        </p:txBody>
      </p:sp>
      <p:sp>
        <p:nvSpPr>
          <p:cNvPr id="9" name="Slide Number Placeholder 8"/>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4040641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Date Placeholder 7"/>
          <p:cNvSpPr>
            <a:spLocks noGrp="1"/>
          </p:cNvSpPr>
          <p:nvPr>
            <p:ph type="dt" sz="half" idx="10"/>
          </p:nvPr>
        </p:nvSpPr>
        <p:spPr/>
        <p:txBody>
          <a:bodyPr/>
          <a:lstStyle/>
          <a:p>
            <a:fld id="{E8088BD2-640C-40AB-959F-4006CE8ACD50}"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9" name="Footer Placeholder 8"/>
          <p:cNvSpPr>
            <a:spLocks noGrp="1"/>
          </p:cNvSpPr>
          <p:nvPr>
            <p:ph type="ftr" sz="quarter" idx="11"/>
          </p:nvPr>
        </p:nvSpPr>
        <p:spPr/>
        <p:txBody>
          <a:bodyPr/>
          <a:lstStyle/>
          <a:p>
            <a:endParaRPr lang="ja-JP" altLang="en-US" dirty="0">
              <a:solidFill>
                <a:srgbClr val="000000">
                  <a:alpha val="70000"/>
                </a:srgbClr>
              </a:solidFill>
            </a:endParaRPr>
          </a:p>
        </p:txBody>
      </p:sp>
      <p:sp>
        <p:nvSpPr>
          <p:cNvPr id="10" name="Slide Number Placeholder 9"/>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62461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02239" y="3143250"/>
            <a:ext cx="3288024" cy="25967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BAC7AE91-1778-4429-A5ED-3CF880656084}"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8" name="Footer Placeholder 7"/>
          <p:cNvSpPr>
            <a:spLocks noGrp="1"/>
          </p:cNvSpPr>
          <p:nvPr>
            <p:ph type="ftr" sz="quarter" idx="11"/>
          </p:nvPr>
        </p:nvSpPr>
        <p:spPr/>
        <p:txBody>
          <a:bodyPr/>
          <a:lstStyle/>
          <a:p>
            <a:endParaRPr lang="ja-JP" altLang="en-US" dirty="0">
              <a:solidFill>
                <a:srgbClr val="000000">
                  <a:alpha val="70000"/>
                </a:srgbClr>
              </a:solidFill>
            </a:endParaRPr>
          </a:p>
        </p:txBody>
      </p:sp>
      <p:sp>
        <p:nvSpPr>
          <p:cNvPr id="9" name="Slide Number Placeholder 8"/>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78447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C230381-D43B-4C4B-AFE7-3F17D4E1B589}"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4" name="Footer Placeholder 3"/>
          <p:cNvSpPr>
            <a:spLocks noGrp="1"/>
          </p:cNvSpPr>
          <p:nvPr>
            <p:ph type="ftr" sz="quarter" idx="11"/>
          </p:nvPr>
        </p:nvSpPr>
        <p:spPr/>
        <p:txBody>
          <a:bodyPr/>
          <a:lstStyle/>
          <a:p>
            <a:endParaRPr lang="ja-JP" altLang="en-US" dirty="0">
              <a:solidFill>
                <a:srgbClr val="000000">
                  <a:alpha val="70000"/>
                </a:srgbClr>
              </a:solidFill>
            </a:endParaRPr>
          </a:p>
        </p:txBody>
      </p:sp>
      <p:sp>
        <p:nvSpPr>
          <p:cNvPr id="5" name="Slide Number Placeholder 4"/>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377984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E6DC5-446E-4F50-804F-E978354F8F56}"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3" name="Footer Placeholder 2"/>
          <p:cNvSpPr>
            <a:spLocks noGrp="1"/>
          </p:cNvSpPr>
          <p:nvPr>
            <p:ph type="ftr" sz="quarter" idx="11"/>
          </p:nvPr>
        </p:nvSpPr>
        <p:spPr/>
        <p:txBody>
          <a:bodyPr/>
          <a:lstStyle/>
          <a:p>
            <a:endParaRPr lang="ja-JP" altLang="en-US" dirty="0">
              <a:solidFill>
                <a:srgbClr val="000000">
                  <a:alpha val="70000"/>
                </a:srgbClr>
              </a:solidFill>
            </a:endParaRPr>
          </a:p>
        </p:txBody>
      </p:sp>
      <p:sp>
        <p:nvSpPr>
          <p:cNvPr id="4" name="Slide Number Placeholder 3"/>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382436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Date Placeholder 8"/>
          <p:cNvSpPr>
            <a:spLocks noGrp="1"/>
          </p:cNvSpPr>
          <p:nvPr>
            <p:ph type="dt" sz="half" idx="10"/>
          </p:nvPr>
        </p:nvSpPr>
        <p:spPr/>
        <p:txBody>
          <a:bodyPr/>
          <a:lstStyle/>
          <a:p>
            <a:fld id="{301D3F09-9B22-4A95-B8C0-1B6CBBD8425F}"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ja-JP" altLang="en-US" dirty="0"/>
          </a:p>
        </p:txBody>
      </p:sp>
      <p:sp>
        <p:nvSpPr>
          <p:cNvPr id="11" name="Slide Number Placeholder 10"/>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196376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89FD7F4-8FB7-46FC-8132-977B9350E44B}" type="datetime1">
              <a:rPr lang="ja-JP" altLang="en-US" smtClean="0"/>
              <a:pPr/>
              <a:t>2023/11/22</a:t>
            </a:fld>
            <a:endParaRPr lang="ja-JP" alt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ja-JP" altLang="en-US" dirty="0"/>
          </a:p>
        </p:txBody>
      </p:sp>
      <p:sp>
        <p:nvSpPr>
          <p:cNvPr id="10" name="Slide Number Placeholder 9"/>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361385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0AED662-64EC-43F7-AB0B-39CD06126E22}"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5" name="Footer Placeholder 4"/>
          <p:cNvSpPr>
            <a:spLocks noGrp="1"/>
          </p:cNvSpPr>
          <p:nvPr>
            <p:ph type="ftr" sz="quarter" idx="11"/>
          </p:nvPr>
        </p:nvSpPr>
        <p:spPr/>
        <p:txBody>
          <a:bodyPr/>
          <a:lstStyle/>
          <a:p>
            <a:endParaRPr lang="ja-JP" altLang="en-US" dirty="0">
              <a:solidFill>
                <a:srgbClr val="000000">
                  <a:alpha val="70000"/>
                </a:srgbClr>
              </a:solidFill>
            </a:endParaRPr>
          </a:p>
        </p:txBody>
      </p:sp>
      <p:sp>
        <p:nvSpPr>
          <p:cNvPr id="6" name="Slide Number Placeholder 5"/>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287848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7"/>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7"/>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0EB2A9D-0C3B-400F-9C15-B341F898F89C}" type="datetime1">
              <a:rPr kumimoji="1" lang="ja-JP" altLang="en-US" smtClean="0"/>
              <a:t>2023/11/22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62603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487C4BB-5D8F-448D-9C8B-26CF55488B99}"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5" name="Footer Placeholder 4"/>
          <p:cNvSpPr>
            <a:spLocks noGrp="1"/>
          </p:cNvSpPr>
          <p:nvPr>
            <p:ph type="ftr" sz="quarter" idx="11"/>
          </p:nvPr>
        </p:nvSpPr>
        <p:spPr/>
        <p:txBody>
          <a:bodyPr/>
          <a:lstStyle/>
          <a:p>
            <a:endParaRPr lang="ja-JP" altLang="en-US" dirty="0">
              <a:solidFill>
                <a:srgbClr val="000000">
                  <a:alpha val="70000"/>
                </a:srgbClr>
              </a:solidFill>
            </a:endParaRPr>
          </a:p>
        </p:txBody>
      </p:sp>
      <p:sp>
        <p:nvSpPr>
          <p:cNvPr id="6" name="Slide Number Placeholder 5"/>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325857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C46D1F0-96E6-4392-B6CC-42E39E01EB45}" type="datetime1">
              <a:rPr kumimoji="1" lang="ja-JP" altLang="en-US" smtClean="0"/>
              <a:t>2023/11/22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7548907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C711DC4-85D0-4239-8A5C-10B13B2A5C82}" type="datetime1">
              <a:rPr kumimoji="1" lang="ja-JP" altLang="en-US" smtClean="0"/>
              <a:t>2023/11/22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2716268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A2DE633-5D8B-4236-9F5C-D6BA197C3010}" type="datetime1">
              <a:rPr kumimoji="1" lang="ja-JP" altLang="en-US" smtClean="0"/>
              <a:t>2023/11/22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9869957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76E025B-646A-414E-8C79-A1A6364DBD7B}" type="datetime1">
              <a:rPr kumimoji="1" lang="ja-JP" altLang="en-US" smtClean="0"/>
              <a:t>2023/11/22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5883000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E2B8CE3-7DA0-4938-A354-81B697653CC1}" type="datetime1">
              <a:rPr kumimoji="1" lang="ja-JP" altLang="en-US" smtClean="0"/>
              <a:t>2023/11/22</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7128634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99BD41D-0E4F-4846-B75A-1CD3C873D39B}" type="datetime1">
              <a:rPr kumimoji="1" lang="ja-JP" altLang="en-US" smtClean="0"/>
              <a:t>2023/11/22</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8247249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987B137-F119-4440-BF41-5CCDE660585D}" type="datetime1">
              <a:rPr kumimoji="1" lang="ja-JP" altLang="en-US" smtClean="0"/>
              <a:t>2023/11/22</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7815515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636A71B-0335-4F5D-86FE-F1E60FB8E921}" type="datetime1">
              <a:rPr kumimoji="1" lang="ja-JP" altLang="en-US" smtClean="0"/>
              <a:t>2023/11/22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4964454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82D725F-1459-4A8D-897F-DAB1371088F0}" type="datetime1">
              <a:rPr kumimoji="1" lang="ja-JP" altLang="en-US" smtClean="0"/>
              <a:t>2023/11/22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700494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grpSp>
        <p:nvGrpSpPr>
          <p:cNvPr id="3" name="グループ化 2"/>
          <p:cNvGrpSpPr/>
          <p:nvPr/>
        </p:nvGrpSpPr>
        <p:grpSpPr>
          <a:xfrm>
            <a:off x="-3459" y="0"/>
            <a:ext cx="9147461" cy="6858000"/>
            <a:chOff x="-3461" y="0"/>
            <a:chExt cx="9147461" cy="6858000"/>
          </a:xfrm>
        </p:grpSpPr>
        <p:sp>
          <p:nvSpPr>
            <p:cNvPr id="10" name="フリーフォーム 9"/>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sp>
          <p:nvSpPr>
            <p:cNvPr id="13" name="フリーフォーム 12"/>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sp>
          <p:nvSpPr>
            <p:cNvPr id="14" name="フリーフォーム 13"/>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sp>
          <p:nvSpPr>
            <p:cNvPr id="15" name="フリーフォーム 14"/>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grpSp>
      <p:sp>
        <p:nvSpPr>
          <p:cNvPr id="16" name="フリーフォーム 15"/>
          <p:cNvSpPr>
            <a:spLocks/>
          </p:cNvSpPr>
          <p:nvPr/>
        </p:nvSpPr>
        <p:spPr bwMode="auto">
          <a:xfrm>
            <a:off x="0" y="6"/>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1" rIns="91440" bIns="45721" anchor="t" compatLnSpc="1"/>
          <a:lstStyle/>
          <a:p>
            <a:endParaRPr kumimoji="0" lang="ja-JP" altLang="en-US" sz="1801"/>
          </a:p>
        </p:txBody>
      </p:sp>
      <p:sp>
        <p:nvSpPr>
          <p:cNvPr id="19" name="フリーフォーム 18"/>
          <p:cNvSpPr>
            <a:spLocks/>
          </p:cNvSpPr>
          <p:nvPr/>
        </p:nvSpPr>
        <p:spPr bwMode="auto">
          <a:xfrm>
            <a:off x="9533" y="5715027"/>
            <a:ext cx="9134475" cy="1133459"/>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rgbClr val="FFFFFF">
              <a:alpha val="59000"/>
            </a:srgbClr>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vert="horz" wrap="square" lIns="91440" tIns="45721" rIns="91440" bIns="45721" anchor="t" compatLnSpc="1"/>
          <a:lstStyle/>
          <a:p>
            <a:endParaRPr kumimoji="0" lang="ja-JP" altLang="en-US" sz="1801"/>
          </a:p>
        </p:txBody>
      </p:sp>
      <p:sp>
        <p:nvSpPr>
          <p:cNvPr id="2" name="タイトル 1"/>
          <p:cNvSpPr>
            <a:spLocks noGrp="1"/>
          </p:cNvSpPr>
          <p:nvPr>
            <p:ph type="ctrTitle"/>
          </p:nvPr>
        </p:nvSpPr>
        <p:spPr>
          <a:xfrm>
            <a:off x="685800" y="2130441"/>
            <a:ext cx="7772400" cy="1470025"/>
          </a:xfrm>
        </p:spPr>
        <p:txBody>
          <a:bodyPr/>
          <a:lstStyle>
            <a:lvl1pPr algn="ctr">
              <a:defRPr b="1"/>
            </a:lvl1pPr>
          </a:lstStyle>
          <a:p>
            <a:r>
              <a:rPr kumimoji="0" lang="ja-JP" altLang="en-US"/>
              <a:t>マスター タイトルの書式設定</a:t>
            </a:r>
            <a:endParaRPr kumimoji="0" lang="en-US"/>
          </a:p>
        </p:txBody>
      </p:sp>
      <p:sp>
        <p:nvSpPr>
          <p:cNvPr id="8" name="サブタイトル 7"/>
          <p:cNvSpPr>
            <a:spLocks noGrp="1"/>
          </p:cNvSpPr>
          <p:nvPr>
            <p:ph type="subTitle" idx="1"/>
          </p:nvPr>
        </p:nvSpPr>
        <p:spPr>
          <a:xfrm>
            <a:off x="1371600" y="3886200"/>
            <a:ext cx="6400800" cy="1752600"/>
          </a:xfrm>
        </p:spPr>
        <p:txBody>
          <a:bodyPr/>
          <a:lstStyle>
            <a:lvl1pPr marL="0" indent="0" algn="ctr">
              <a:buNone/>
              <a:defRPr baseline="0">
                <a:solidFill>
                  <a:schemeClr val="tx1">
                    <a:tint val="95000"/>
                  </a:schemeClr>
                </a:solidFill>
              </a:defRPr>
            </a:lvl1pPr>
            <a:lvl2pPr marL="457166" indent="0" algn="ctr">
              <a:buNone/>
              <a:defRPr>
                <a:solidFill>
                  <a:schemeClr val="tx1">
                    <a:tint val="75000"/>
                  </a:schemeClr>
                </a:solidFill>
              </a:defRPr>
            </a:lvl2pPr>
            <a:lvl3pPr marL="914332" indent="0" algn="ctr">
              <a:buNone/>
              <a:defRPr>
                <a:solidFill>
                  <a:schemeClr val="tx1">
                    <a:tint val="75000"/>
                  </a:schemeClr>
                </a:solidFill>
              </a:defRPr>
            </a:lvl3pPr>
            <a:lvl4pPr marL="1371496"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kumimoji="0" lang="ja-JP" altLang="en-US"/>
              <a:t>マスター サブタイトルの書式設定</a:t>
            </a:r>
            <a:endParaRPr kumimoji="0" lang="en-US"/>
          </a:p>
        </p:txBody>
      </p:sp>
      <p:sp>
        <p:nvSpPr>
          <p:cNvPr id="12" name="日付プレースホルダー 11"/>
          <p:cNvSpPr>
            <a:spLocks noGrp="1"/>
          </p:cNvSpPr>
          <p:nvPr>
            <p:ph type="dt" sz="half" idx="10"/>
          </p:nvPr>
        </p:nvSpPr>
        <p:spPr/>
        <p:txBody>
          <a:bodyPr/>
          <a:lstStyle>
            <a:lvl1pPr>
              <a:defRPr>
                <a:solidFill>
                  <a:schemeClr val="tx1"/>
                </a:solidFill>
              </a:defRPr>
            </a:lvl1pPr>
          </a:lstStyle>
          <a:p>
            <a:fld id="{4AC15CD0-B61D-45DB-A2FD-918662071F29}" type="datetime1">
              <a:rPr kumimoji="1" lang="ja-JP" altLang="en-US" smtClean="0"/>
              <a:t>2023/11/22</a:t>
            </a:fld>
            <a:endParaRPr kumimoji="1" lang="ja-JP" altLang="en-US" dirty="0"/>
          </a:p>
        </p:txBody>
      </p:sp>
      <p:sp>
        <p:nvSpPr>
          <p:cNvPr id="11" name="フッター プレースホルダー 10"/>
          <p:cNvSpPr>
            <a:spLocks noGrp="1"/>
          </p:cNvSpPr>
          <p:nvPr>
            <p:ph type="ftr" sz="quarter" idx="11"/>
          </p:nvPr>
        </p:nvSpPr>
        <p:spPr/>
        <p:txBody>
          <a:bodyPr/>
          <a:lstStyle>
            <a:lvl1pPr>
              <a:defRPr>
                <a:solidFill>
                  <a:schemeClr val="tx1"/>
                </a:solidFill>
              </a:defRPr>
            </a:lvl1pPr>
          </a:lstStyle>
          <a:p>
            <a:endParaRPr kumimoji="1" lang="ja-JP" altLang="en-US" dirty="0"/>
          </a:p>
        </p:txBody>
      </p:sp>
      <p:sp>
        <p:nvSpPr>
          <p:cNvPr id="18" name="スライド番号プレースホルダー 17"/>
          <p:cNvSpPr>
            <a:spLocks noGrp="1"/>
          </p:cNvSpPr>
          <p:nvPr>
            <p:ph type="sldNum" sz="quarter" idx="12"/>
          </p:nvPr>
        </p:nvSpPr>
        <p:spPr/>
        <p:txBody>
          <a:bodyPr/>
          <a:lstStyle>
            <a:lvl1pPr>
              <a:defRPr>
                <a:solidFill>
                  <a:schemeClr val="tx1"/>
                </a:solidFill>
              </a:defRPr>
            </a:lvl1pPr>
          </a:lstStyle>
          <a:p>
            <a:fld id="{11FCAF1E-F1D4-42A7-9A7A-52DB065B753C}" type="slidenum">
              <a:rPr kumimoji="1" lang="ja-JP" altLang="en-US" smtClean="0"/>
              <a:pPr/>
              <a:t>‹#›</a:t>
            </a:fld>
            <a:endParaRPr kumimoji="1" lang="ja-JP" alt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53E2B25-7AC8-4AAA-A145-250D2756F4E9}" type="datetime1">
              <a:rPr kumimoji="1" lang="ja-JP" altLang="en-US" smtClean="0"/>
              <a:t>2023/11/22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9156388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223B5EF-871E-4493-B7CB-8021FD464D9A}" type="datetime1">
              <a:rPr kumimoji="1" lang="ja-JP" altLang="en-US" smtClean="0"/>
              <a:t>2023/11/22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335481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コンテンツ プレースホルダー 2"/>
          <p:cNvSpPr>
            <a:spLocks noGrp="1"/>
          </p:cNvSpPr>
          <p:nvPr>
            <p:ph idx="1"/>
          </p:nvPr>
        </p:nvSpPr>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8D5F22A5-1387-41DF-808B-05632E4A7E18}" type="datetime1">
              <a:rPr kumimoji="1" lang="ja-JP" altLang="en-US" smtClean="0"/>
              <a:t>2023/11/22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lvl1pPr>
              <a:defRPr sz="2000">
                <a:latin typeface="Calibri" panose="020F0502020204030204" pitchFamily="34" charset="0"/>
                <a:cs typeface="Calibri" panose="020F0502020204030204" pitchFamily="34" charset="0"/>
              </a:defRPr>
            </a:lvl1pPr>
          </a:lstStyle>
          <a:p>
            <a:fld id="{11FCAF1E-F1D4-42A7-9A7A-52DB065B753C}" type="slidenum">
              <a:rPr kumimoji="1" lang="ja-JP" altLang="en-US" smtClean="0"/>
              <a:pPr/>
              <a:t>‹#›</a:t>
            </a:fld>
            <a:endParaRPr kumimoji="1" lang="ja-JP"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5" name="フリーフォーム 14"/>
          <p:cNvSpPr>
            <a:spLocks/>
          </p:cNvSpPr>
          <p:nvPr/>
        </p:nvSpPr>
        <p:spPr bwMode="auto">
          <a:xfrm flipV="1">
            <a:off x="9533" y="4295813"/>
            <a:ext cx="9134475" cy="1133459"/>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chemeClr val="bg1"/>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vert="horz" wrap="square" lIns="91440" tIns="45721" rIns="91440" bIns="45721" anchor="t" compatLnSpc="1"/>
          <a:lstStyle/>
          <a:p>
            <a:endParaRPr kumimoji="0" lang="ja-JP" altLang="en-US" sz="1801"/>
          </a:p>
        </p:txBody>
      </p:sp>
      <p:grpSp>
        <p:nvGrpSpPr>
          <p:cNvPr id="7" name="グループ化 6"/>
          <p:cNvGrpSpPr/>
          <p:nvPr/>
        </p:nvGrpSpPr>
        <p:grpSpPr>
          <a:xfrm>
            <a:off x="-3459" y="0"/>
            <a:ext cx="9147461" cy="6858000"/>
            <a:chOff x="-3461" y="0"/>
            <a:chExt cx="9147461" cy="6858000"/>
          </a:xfrm>
        </p:grpSpPr>
        <p:sp>
          <p:nvSpPr>
            <p:cNvPr id="8" name="フリーフォーム 7"/>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sp>
          <p:nvSpPr>
            <p:cNvPr id="9" name="フリーフォーム 8"/>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sp>
          <p:nvSpPr>
            <p:cNvPr id="10" name="フリーフォーム 9"/>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sp>
          <p:nvSpPr>
            <p:cNvPr id="11" name="フリーフォーム 10"/>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grpSp>
      <p:sp>
        <p:nvSpPr>
          <p:cNvPr id="12" name="フリーフォーム 11"/>
          <p:cNvSpPr>
            <a:spLocks/>
          </p:cNvSpPr>
          <p:nvPr/>
        </p:nvSpPr>
        <p:spPr bwMode="auto">
          <a:xfrm>
            <a:off x="0" y="6"/>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1" rIns="91440" bIns="45721" anchor="t" compatLnSpc="1"/>
          <a:lstStyle/>
          <a:p>
            <a:endParaRPr kumimoji="0" lang="ja-JP" altLang="en-US" sz="1801"/>
          </a:p>
        </p:txBody>
      </p:sp>
      <p:sp>
        <p:nvSpPr>
          <p:cNvPr id="14" name="正方形/長方形 13"/>
          <p:cNvSpPr/>
          <p:nvPr/>
        </p:nvSpPr>
        <p:spPr bwMode="auto">
          <a:xfrm flipV="1">
            <a:off x="0" y="-24"/>
            <a:ext cx="9144000" cy="5143464"/>
          </a:xfrm>
          <a:prstGeom prst="rect">
            <a:avLst/>
          </a:prstGeom>
          <a:gradFill>
            <a:gsLst>
              <a:gs pos="0">
                <a:srgbClr val="FFFFFF">
                  <a:alpha val="0"/>
                </a:srgbClr>
              </a:gs>
              <a:gs pos="7000">
                <a:srgbClr val="FFFFFF"/>
              </a:gs>
            </a:gsLst>
            <a:lin ang="5400000" scaled="1"/>
          </a:gradFill>
          <a:ln w="9525" cap="flat" cmpd="sng" algn="ctr">
            <a:noFill/>
            <a:prstDash val="solid"/>
            <a:round/>
            <a:headEnd type="none" w="med" len="med"/>
            <a:tailEnd type="none" w="med" len="med"/>
          </a:ln>
          <a:effectLst/>
        </p:spPr>
        <p:txBody>
          <a:bodyPr vert="horz" wrap="square" lIns="91440" tIns="45721" rIns="91440" bIns="45721" rtlCol="0" anchor="t" compatLnSpc="1"/>
          <a:lstStyle/>
          <a:p>
            <a:pPr algn="ctr" eaLnBrk="1" latinLnBrk="0" hangingPunct="1"/>
            <a:endParaRPr kumimoji="0" lang="ja-JP" altLang="en-US" sz="1801"/>
          </a:p>
        </p:txBody>
      </p:sp>
      <p:sp>
        <p:nvSpPr>
          <p:cNvPr id="2" name="タイトル 1"/>
          <p:cNvSpPr>
            <a:spLocks noGrp="1"/>
          </p:cNvSpPr>
          <p:nvPr>
            <p:ph type="title"/>
          </p:nvPr>
        </p:nvSpPr>
        <p:spPr>
          <a:xfrm>
            <a:off x="722313" y="5286395"/>
            <a:ext cx="7772400" cy="808051"/>
          </a:xfrm>
        </p:spPr>
        <p:txBody>
          <a:bodyPr anchor="t"/>
          <a:lstStyle>
            <a:lvl1pPr algn="ctr">
              <a:defRPr sz="4000" b="1" cap="all"/>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722313" y="3286130"/>
            <a:ext cx="7772400" cy="1500187"/>
          </a:xfrm>
        </p:spPr>
        <p:txBody>
          <a:bodyPr anchor="b"/>
          <a:lstStyle>
            <a:lvl1pPr marL="0" indent="0">
              <a:buNone/>
              <a:defRPr sz="2000" baseline="0">
                <a:solidFill>
                  <a:schemeClr val="tx2">
                    <a:tint val="90000"/>
                  </a:schemeClr>
                </a:solidFill>
              </a:defRPr>
            </a:lvl1pPr>
            <a:lvl2pPr marL="457166" indent="0">
              <a:buNone/>
              <a:defRPr sz="1801">
                <a:solidFill>
                  <a:schemeClr val="tx2">
                    <a:tint val="90000"/>
                  </a:schemeClr>
                </a:solidFill>
              </a:defRPr>
            </a:lvl2pPr>
            <a:lvl3pPr marL="914332" indent="0">
              <a:buNone/>
              <a:defRPr sz="1600">
                <a:solidFill>
                  <a:schemeClr val="tx2">
                    <a:tint val="90000"/>
                  </a:schemeClr>
                </a:solidFill>
              </a:defRPr>
            </a:lvl3pPr>
            <a:lvl4pPr marL="1371496" indent="0">
              <a:buNone/>
              <a:defRPr sz="1401">
                <a:solidFill>
                  <a:schemeClr val="tx2">
                    <a:tint val="90000"/>
                  </a:schemeClr>
                </a:solidFill>
              </a:defRPr>
            </a:lvl4pPr>
            <a:lvl5pPr marL="1828664" indent="0">
              <a:buNone/>
              <a:defRPr sz="1401">
                <a:solidFill>
                  <a:schemeClr val="tx2">
                    <a:tint val="90000"/>
                  </a:schemeClr>
                </a:solidFill>
              </a:defRPr>
            </a:lvl5pPr>
            <a:lvl6pPr marL="2285830" indent="0">
              <a:buNone/>
              <a:defRPr sz="1401">
                <a:solidFill>
                  <a:schemeClr val="tx1">
                    <a:tint val="75000"/>
                  </a:schemeClr>
                </a:solidFill>
              </a:defRPr>
            </a:lvl6pPr>
            <a:lvl7pPr marL="2742994" indent="0">
              <a:buNone/>
              <a:defRPr sz="1401">
                <a:solidFill>
                  <a:schemeClr val="tx1">
                    <a:tint val="75000"/>
                  </a:schemeClr>
                </a:solidFill>
              </a:defRPr>
            </a:lvl7pPr>
            <a:lvl8pPr marL="3200160" indent="0">
              <a:buNone/>
              <a:defRPr sz="1401">
                <a:solidFill>
                  <a:schemeClr val="tx1">
                    <a:tint val="75000"/>
                  </a:schemeClr>
                </a:solidFill>
              </a:defRPr>
            </a:lvl8pPr>
            <a:lvl9pPr marL="3657326" indent="0">
              <a:buNone/>
              <a:defRPr sz="1401">
                <a:solidFill>
                  <a:schemeClr val="tx1">
                    <a:tint val="75000"/>
                  </a:schemeClr>
                </a:solidFill>
              </a:defRPr>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lvl1pPr>
              <a:defRPr>
                <a:solidFill>
                  <a:schemeClr val="tx1"/>
                </a:solidFill>
              </a:defRPr>
            </a:lvl1pPr>
          </a:lstStyle>
          <a:p>
            <a:fld id="{2A218C3A-1584-46DF-9B3A-A477DFA53887}" type="datetime1">
              <a:rPr kumimoji="1" lang="ja-JP" altLang="en-US" smtClean="0"/>
              <a:t>2023/11/22</a:t>
            </a:fld>
            <a:endParaRPr kumimoji="1" lang="ja-JP" altLang="en-US" dirty="0"/>
          </a:p>
        </p:txBody>
      </p:sp>
      <p:sp>
        <p:nvSpPr>
          <p:cNvPr id="5" name="フッター プレースホルダー 4"/>
          <p:cNvSpPr>
            <a:spLocks noGrp="1"/>
          </p:cNvSpPr>
          <p:nvPr>
            <p:ph type="ftr" sz="quarter" idx="11"/>
          </p:nvPr>
        </p:nvSpPr>
        <p:spPr/>
        <p:txBody>
          <a:bodyPr/>
          <a:lstStyle>
            <a:lvl1pPr>
              <a:defRPr>
                <a:solidFill>
                  <a:schemeClr val="tx1"/>
                </a:solidFill>
              </a:defRPr>
            </a:lvl1pPr>
          </a:lstStyle>
          <a:p>
            <a:endParaRPr kumimoji="1" lang="ja-JP" altLang="en-US" dirty="0"/>
          </a:p>
        </p:txBody>
      </p:sp>
      <p:sp>
        <p:nvSpPr>
          <p:cNvPr id="6" name="スライド番号プレースホルダー 5"/>
          <p:cNvSpPr>
            <a:spLocks noGrp="1"/>
          </p:cNvSpPr>
          <p:nvPr>
            <p:ph type="sldNum" sz="quarter" idx="12"/>
          </p:nvPr>
        </p:nvSpPr>
        <p:spPr/>
        <p:txBody>
          <a:bodyPr/>
          <a:lstStyle>
            <a:lvl1pPr>
              <a:defRPr>
                <a:solidFill>
                  <a:schemeClr val="tx1"/>
                </a:solidFill>
              </a:defRPr>
            </a:lvl1pPr>
          </a:lstStyle>
          <a:p>
            <a:fld id="{11FCAF1E-F1D4-42A7-9A7A-52DB065B753C}" type="slidenum">
              <a:rPr kumimoji="1" lang="ja-JP" altLang="en-US" smtClean="0"/>
              <a:pPr/>
              <a:t>‹#›</a:t>
            </a:fld>
            <a:endParaRPr kumimoji="1" lang="ja-JP"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fld id="{6E0EF0D5-65A1-4FCC-BF88-84E44D5221C5}" type="datetime1">
              <a:rPr kumimoji="1" lang="ja-JP" altLang="en-US" smtClean="0"/>
              <a:t>2023/11/22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457203" y="1535117"/>
            <a:ext cx="4040188" cy="639763"/>
          </a:xfrm>
        </p:spPr>
        <p:txBody>
          <a:bodyPr anchor="b"/>
          <a:lstStyle>
            <a:lvl1pPr marL="0" indent="0">
              <a:buNone/>
              <a:defRPr sz="2400" b="1"/>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eaLnBrk="1" latinLnBrk="0" hangingPunct="1"/>
            <a:r>
              <a:rPr kumimoji="0" lang="ja-JP" altLang="en-US"/>
              <a:t>マスター テキストの書式設定</a:t>
            </a:r>
          </a:p>
        </p:txBody>
      </p:sp>
      <p:sp>
        <p:nvSpPr>
          <p:cNvPr id="4" name="コンテンツ プレースホルダー 3"/>
          <p:cNvSpPr>
            <a:spLocks noGrp="1"/>
          </p:cNvSpPr>
          <p:nvPr>
            <p:ph sz="half" idx="2"/>
          </p:nvPr>
        </p:nvSpPr>
        <p:spPr>
          <a:xfrm>
            <a:off x="457203" y="2174875"/>
            <a:ext cx="404018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テキスト プレースホルダー 4"/>
          <p:cNvSpPr>
            <a:spLocks noGrp="1"/>
          </p:cNvSpPr>
          <p:nvPr>
            <p:ph type="body" sz="quarter" idx="3"/>
          </p:nvPr>
        </p:nvSpPr>
        <p:spPr>
          <a:xfrm>
            <a:off x="4645036" y="1535117"/>
            <a:ext cx="4041775" cy="639763"/>
          </a:xfrm>
        </p:spPr>
        <p:txBody>
          <a:bodyPr anchor="b"/>
          <a:lstStyle>
            <a:lvl1pPr marL="0" indent="0">
              <a:buNone/>
              <a:defRPr sz="2400" b="1"/>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eaLnBrk="1" latinLnBrk="0" hangingPunct="1"/>
            <a:r>
              <a:rPr kumimoji="0" lang="ja-JP" altLang="en-US"/>
              <a:t>マスター テキストの書式設定</a:t>
            </a:r>
          </a:p>
        </p:txBody>
      </p:sp>
      <p:sp>
        <p:nvSpPr>
          <p:cNvPr id="6" name="コンテンツ プレースホルダー 5"/>
          <p:cNvSpPr>
            <a:spLocks noGrp="1"/>
          </p:cNvSpPr>
          <p:nvPr>
            <p:ph sz="quarter" idx="4"/>
          </p:nvPr>
        </p:nvSpPr>
        <p:spPr>
          <a:xfrm>
            <a:off x="4645036" y="2174875"/>
            <a:ext cx="4041775"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ー 6"/>
          <p:cNvSpPr>
            <a:spLocks noGrp="1"/>
          </p:cNvSpPr>
          <p:nvPr>
            <p:ph type="dt" sz="half" idx="10"/>
          </p:nvPr>
        </p:nvSpPr>
        <p:spPr/>
        <p:txBody>
          <a:bodyPr/>
          <a:lstStyle/>
          <a:p>
            <a:fld id="{EDE64A6F-CEEA-4BED-A17D-630FD7705BE5}" type="datetime1">
              <a:rPr kumimoji="1" lang="ja-JP" altLang="en-US" smtClean="0"/>
              <a:t>2023/11/22</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fld id="{C26A33AC-FEC5-49D9-81A6-4073D9223401}" type="datetime1">
              <a:rPr kumimoji="1" lang="ja-JP" altLang="en-US" smtClean="0"/>
              <a:t>2023/11/22</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3D6173A-3D8D-4F89-8726-95DB1CAC32EC}" type="datetime1">
              <a:rPr kumimoji="1" lang="ja-JP" altLang="en-US" smtClean="0"/>
              <a:t>2023/11/22</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1"/>
            <a:ext cx="8258203" cy="798496"/>
          </a:xfrm>
        </p:spPr>
        <p:txBody>
          <a:bodyPr anchor="b">
            <a:normAutofit/>
          </a:bodyPr>
          <a:lstStyle>
            <a:lvl1pPr algn="l">
              <a:defRPr sz="3600" b="1"/>
            </a:lvl1pPr>
          </a:lstStyle>
          <a:p>
            <a:r>
              <a:rPr kumimoji="0" lang="ja-JP" altLang="en-US"/>
              <a:t>マスター タイトルの書式設定</a:t>
            </a:r>
            <a:endParaRPr kumimoji="0" lang="en-US"/>
          </a:p>
        </p:txBody>
      </p:sp>
      <p:sp>
        <p:nvSpPr>
          <p:cNvPr id="3" name="コンテンツ プレースホルダー 2"/>
          <p:cNvSpPr>
            <a:spLocks noGrp="1"/>
          </p:cNvSpPr>
          <p:nvPr>
            <p:ph idx="1"/>
          </p:nvPr>
        </p:nvSpPr>
        <p:spPr>
          <a:xfrm>
            <a:off x="3575051" y="1571615"/>
            <a:ext cx="5111751" cy="45545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テキスト プレースホルダー 3"/>
          <p:cNvSpPr>
            <a:spLocks noGrp="1"/>
          </p:cNvSpPr>
          <p:nvPr>
            <p:ph type="body" sz="half" idx="2"/>
          </p:nvPr>
        </p:nvSpPr>
        <p:spPr>
          <a:xfrm>
            <a:off x="457211" y="1571615"/>
            <a:ext cx="3008313" cy="4554552"/>
          </a:xfrm>
        </p:spPr>
        <p:txBody>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fld id="{AEF7F092-D134-4EB1-9AC5-D97DA8EF518B}" type="datetime1">
              <a:rPr kumimoji="1" lang="ja-JP" altLang="en-US" smtClean="0"/>
              <a:t>2023/11/22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487A44D-2478-4E72-B6C4-2EB9AD04306D}" type="datetime1">
              <a:rPr kumimoji="1" lang="ja-JP" altLang="en-US" smtClean="0"/>
              <a:t>2023/11/22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76705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3" name="フリーフォーム 12"/>
          <p:cNvSpPr>
            <a:spLocks/>
          </p:cNvSpPr>
          <p:nvPr/>
        </p:nvSpPr>
        <p:spPr bwMode="auto">
          <a:xfrm>
            <a:off x="0" y="6"/>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1" rIns="91440" bIns="45721" anchor="t" compatLnSpc="1"/>
          <a:lstStyle/>
          <a:p>
            <a:endParaRPr kumimoji="0" lang="ja-JP" altLang="en-US" sz="1801"/>
          </a:p>
        </p:txBody>
      </p:sp>
      <p:grpSp>
        <p:nvGrpSpPr>
          <p:cNvPr id="8" name="グループ化 7"/>
          <p:cNvGrpSpPr/>
          <p:nvPr/>
        </p:nvGrpSpPr>
        <p:grpSpPr>
          <a:xfrm>
            <a:off x="-3459" y="0"/>
            <a:ext cx="9147461" cy="6858000"/>
            <a:chOff x="-3461" y="0"/>
            <a:chExt cx="9147461" cy="6858000"/>
          </a:xfrm>
        </p:grpSpPr>
        <p:sp>
          <p:nvSpPr>
            <p:cNvPr id="9" name="フリーフォーム 8"/>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sp>
          <p:nvSpPr>
            <p:cNvPr id="10" name="フリーフォーム 9"/>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sp>
          <p:nvSpPr>
            <p:cNvPr id="11" name="フリーフォーム 10"/>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sp>
          <p:nvSpPr>
            <p:cNvPr id="12" name="フリーフォーム 11"/>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grpSp>
      <p:pic>
        <p:nvPicPr>
          <p:cNvPr id="14" name="図 13"/>
          <p:cNvPicPr>
            <a:picLocks noChangeAspect="1"/>
          </p:cNvPicPr>
          <p:nvPr/>
        </p:nvPicPr>
        <p:blipFill>
          <a:blip r:embed="rId2"/>
          <a:stretch>
            <a:fillRect/>
          </a:stretch>
        </p:blipFill>
        <p:spPr>
          <a:xfrm>
            <a:off x="0" y="3143255"/>
            <a:ext cx="9144000" cy="1430123"/>
          </a:xfrm>
          <a:prstGeom prst="rect">
            <a:avLst/>
          </a:prstGeom>
          <a:noFill/>
          <a:ln>
            <a:noFill/>
          </a:ln>
        </p:spPr>
      </p:pic>
      <p:sp>
        <p:nvSpPr>
          <p:cNvPr id="15" name="正方形/長方形 14"/>
          <p:cNvSpPr/>
          <p:nvPr/>
        </p:nvSpPr>
        <p:spPr bwMode="auto">
          <a:xfrm>
            <a:off x="0" y="3857634"/>
            <a:ext cx="9144000" cy="3000372"/>
          </a:xfrm>
          <a:prstGeom prst="rect">
            <a:avLst/>
          </a:prstGeom>
          <a:gradFill>
            <a:gsLst>
              <a:gs pos="0">
                <a:schemeClr val="bg1">
                  <a:alpha val="0"/>
                </a:schemeClr>
              </a:gs>
              <a:gs pos="15000">
                <a:schemeClr val="bg1"/>
              </a:gs>
            </a:gsLst>
            <a:lin ang="5400000" scaled="1"/>
          </a:gradFill>
          <a:ln w="9525" cap="flat" cmpd="sng" algn="ctr">
            <a:noFill/>
            <a:prstDash val="solid"/>
            <a:round/>
            <a:headEnd type="none" w="med" len="med"/>
            <a:tailEnd type="none" w="med" len="med"/>
          </a:ln>
          <a:effectLst/>
        </p:spPr>
        <p:txBody>
          <a:bodyPr vert="horz" wrap="square" lIns="91440" tIns="45721" rIns="91440" bIns="45721" rtlCol="0" anchor="t" compatLnSpc="1"/>
          <a:lstStyle/>
          <a:p>
            <a:pPr algn="ctr" eaLnBrk="1" latinLnBrk="0" hangingPunct="1"/>
            <a:endParaRPr kumimoji="0" lang="ja-JP" altLang="en-US" sz="1801"/>
          </a:p>
        </p:txBody>
      </p:sp>
      <p:sp>
        <p:nvSpPr>
          <p:cNvPr id="2" name="タイトル 1"/>
          <p:cNvSpPr>
            <a:spLocks noGrp="1"/>
          </p:cNvSpPr>
          <p:nvPr>
            <p:ph type="title"/>
          </p:nvPr>
        </p:nvSpPr>
        <p:spPr>
          <a:xfrm>
            <a:off x="1792288" y="4800607"/>
            <a:ext cx="5486400" cy="566739"/>
          </a:xfrm>
        </p:spPr>
        <p:txBody>
          <a:bodyPr anchor="b"/>
          <a:lstStyle>
            <a:lvl1pPr algn="l">
              <a:defRPr sz="2000" b="1">
                <a:gradFill>
                  <a:gsLst>
                    <a:gs pos="20000">
                      <a:schemeClr val="accent4"/>
                    </a:gs>
                    <a:gs pos="100000">
                      <a:schemeClr val="bg2"/>
                    </a:gs>
                  </a:gsLst>
                  <a:lin ang="5400000" scaled="1"/>
                </a:gradFill>
                <a:effectLst/>
              </a:defRPr>
            </a:lvl1pPr>
          </a:lstStyle>
          <a:p>
            <a:r>
              <a:rPr kumimoji="0" lang="ja-JP" altLang="en-US"/>
              <a:t>マスター タイトルの書式設定</a:t>
            </a:r>
            <a:endParaRPr kumimoji="0" lang="en-US"/>
          </a:p>
        </p:txBody>
      </p:sp>
      <p:sp>
        <p:nvSpPr>
          <p:cNvPr id="3" name="図プレースホルダー 2"/>
          <p:cNvSpPr>
            <a:spLocks noGrp="1"/>
          </p:cNvSpPr>
          <p:nvPr>
            <p:ph type="pic" idx="1"/>
          </p:nvPr>
        </p:nvSpPr>
        <p:spPr>
          <a:xfrm>
            <a:off x="1792288" y="612775"/>
            <a:ext cx="5486400" cy="4114800"/>
          </a:xfrm>
          <a:solidFill>
            <a:schemeClr val="bg1"/>
          </a:solidFill>
          <a:ln w="76200" cap="sq">
            <a:solidFill>
              <a:srgbClr val="FFFFFF"/>
            </a:solidFill>
            <a:miter lim="800000"/>
          </a:ln>
          <a:effectLst>
            <a:outerShdw blurRad="76200" dist="76200" dir="2700000" algn="tl" rotWithShape="0">
              <a:srgbClr val="000000">
                <a:alpha val="50000"/>
              </a:srgbClr>
            </a:outerShdw>
          </a:effectLst>
        </p:spPr>
        <p:txBody>
          <a:bodyPr/>
          <a:lstStyle>
            <a:lvl1pPr marL="0" indent="0">
              <a:buNone/>
              <a:defRPr sz="3200"/>
            </a:lvl1pPr>
            <a:lvl2pPr marL="457166" indent="0">
              <a:buNone/>
              <a:defRPr sz="2800"/>
            </a:lvl2pPr>
            <a:lvl3pPr marL="914332" indent="0">
              <a:buNone/>
              <a:defRPr sz="2400"/>
            </a:lvl3pPr>
            <a:lvl4pPr marL="1371496"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6" indent="0">
              <a:buNone/>
              <a:defRPr sz="2000"/>
            </a:lvl9pPr>
          </a:lstStyle>
          <a:p>
            <a:r>
              <a:rPr kumimoji="0" lang="ja-JP" altLang="en-US"/>
              <a:t>アイコンをクリックして図を追加</a:t>
            </a:r>
            <a:endParaRPr kumimoji="0" lang="en-US"/>
          </a:p>
        </p:txBody>
      </p:sp>
      <p:sp>
        <p:nvSpPr>
          <p:cNvPr id="4" name="テキスト プレースホルダー 3"/>
          <p:cNvSpPr>
            <a:spLocks noGrp="1"/>
          </p:cNvSpPr>
          <p:nvPr>
            <p:ph type="body" sz="half" idx="2"/>
          </p:nvPr>
        </p:nvSpPr>
        <p:spPr>
          <a:xfrm>
            <a:off x="1792288" y="5367350"/>
            <a:ext cx="5486400" cy="804863"/>
          </a:xfrm>
        </p:spPr>
        <p:txBody>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fld id="{A95989E9-71A1-4E28-A13E-54DDC9E528F5}" type="datetime1">
              <a:rPr kumimoji="1" lang="ja-JP" altLang="en-US" smtClean="0"/>
              <a:t>2023/11/22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87687F35-7169-44DA-A7E9-2C2943D74241}" type="datetime1">
              <a:rPr kumimoji="1" lang="ja-JP" altLang="en-US" smtClean="0"/>
              <a:t>2023/11/22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13" name="フリーフォーム 12"/>
          <p:cNvSpPr>
            <a:spLocks/>
          </p:cNvSpPr>
          <p:nvPr/>
        </p:nvSpPr>
        <p:spPr bwMode="auto">
          <a:xfrm rot="5400000">
            <a:off x="3306483" y="2907297"/>
            <a:ext cx="6855280" cy="1038095"/>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chemeClr val="bg1"/>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vert="horz" wrap="square" lIns="91440" tIns="45721" rIns="91440" bIns="45721" anchor="t" compatLnSpc="1"/>
          <a:lstStyle/>
          <a:p>
            <a:endParaRPr kumimoji="0" lang="ja-JP" altLang="en-US" sz="1801" dirty="0"/>
          </a:p>
        </p:txBody>
      </p:sp>
      <p:grpSp>
        <p:nvGrpSpPr>
          <p:cNvPr id="7" name="グループ化 6"/>
          <p:cNvGrpSpPr/>
          <p:nvPr/>
        </p:nvGrpSpPr>
        <p:grpSpPr>
          <a:xfrm>
            <a:off x="-3459" y="0"/>
            <a:ext cx="9147461" cy="6858000"/>
            <a:chOff x="-3461" y="0"/>
            <a:chExt cx="9147461" cy="6858000"/>
          </a:xfrm>
        </p:grpSpPr>
        <p:sp>
          <p:nvSpPr>
            <p:cNvPr id="8" name="フリーフォーム 7"/>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sp>
          <p:nvSpPr>
            <p:cNvPr id="9" name="フリーフォーム 8"/>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sp>
          <p:nvSpPr>
            <p:cNvPr id="10" name="フリーフォーム 9"/>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sp>
          <p:nvSpPr>
            <p:cNvPr id="11" name="フリーフォーム 10"/>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grpSp>
      <p:sp>
        <p:nvSpPr>
          <p:cNvPr id="12" name="フリーフォーム 11"/>
          <p:cNvSpPr>
            <a:spLocks/>
          </p:cNvSpPr>
          <p:nvPr/>
        </p:nvSpPr>
        <p:spPr bwMode="auto">
          <a:xfrm>
            <a:off x="0" y="6"/>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1" rIns="91440" bIns="45721" anchor="t" compatLnSpc="1"/>
          <a:lstStyle/>
          <a:p>
            <a:endParaRPr kumimoji="0" lang="ja-JP" altLang="en-US" sz="1801"/>
          </a:p>
        </p:txBody>
      </p:sp>
      <p:sp>
        <p:nvSpPr>
          <p:cNvPr id="14" name="正方形/長方形 13"/>
          <p:cNvSpPr/>
          <p:nvPr/>
        </p:nvSpPr>
        <p:spPr bwMode="auto">
          <a:xfrm>
            <a:off x="-142906" y="0"/>
            <a:ext cx="7072363" cy="6858000"/>
          </a:xfrm>
          <a:prstGeom prst="rect">
            <a:avLst/>
          </a:prstGeom>
          <a:gradFill>
            <a:gsLst>
              <a:gs pos="93000">
                <a:srgbClr val="FFFFFF"/>
              </a:gs>
              <a:gs pos="100000">
                <a:srgbClr val="FFFFFF">
                  <a:alpha val="0"/>
                </a:srgbClr>
              </a:gs>
            </a:gsLst>
            <a:lin ang="0" scaled="1"/>
          </a:gradFill>
          <a:ln w="9525" cap="flat" cmpd="sng" algn="ctr">
            <a:noFill/>
            <a:prstDash val="solid"/>
            <a:round/>
            <a:headEnd type="none" w="med" len="med"/>
            <a:tailEnd type="none" w="med" len="med"/>
          </a:ln>
          <a:effectLst/>
        </p:spPr>
        <p:txBody>
          <a:bodyPr vert="horz" wrap="square" lIns="91440" tIns="45721" rIns="91440" bIns="45721" rtlCol="0" anchor="t" compatLnSpc="1"/>
          <a:lstStyle/>
          <a:p>
            <a:pPr algn="ctr" eaLnBrk="1" latinLnBrk="0" hangingPunct="1"/>
            <a:endParaRPr kumimoji="0" lang="ja-JP" altLang="en-US" sz="1801"/>
          </a:p>
        </p:txBody>
      </p:sp>
      <p:sp>
        <p:nvSpPr>
          <p:cNvPr id="2" name="縦書きタイトル 1"/>
          <p:cNvSpPr>
            <a:spLocks noGrp="1"/>
          </p:cNvSpPr>
          <p:nvPr>
            <p:ph type="title" orient="vert"/>
          </p:nvPr>
        </p:nvSpPr>
        <p:spPr>
          <a:xfrm>
            <a:off x="7143768" y="274648"/>
            <a:ext cx="1543032"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457205" y="274647"/>
            <a:ext cx="5900751"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3C2D48C9-2450-4351-91E1-95A39233675B}" type="datetime1">
              <a:rPr kumimoji="1" lang="ja-JP" altLang="en-US" smtClean="0"/>
              <a:t>2023/11/22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1"/>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2" indent="0" algn="ctr">
              <a:buNone/>
              <a:defRPr>
                <a:solidFill>
                  <a:schemeClr val="tx1">
                    <a:tint val="75000"/>
                  </a:schemeClr>
                </a:solidFill>
              </a:defRPr>
            </a:lvl3pPr>
            <a:lvl4pPr marL="1371496"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01B4219-1E6E-40BA-9740-2E57F73EEDBF}" type="datetime1">
              <a:rPr lang="ja-JP" altLang="en-US" smtClean="0">
                <a:solidFill>
                  <a:prstClr val="black">
                    <a:tint val="75000"/>
                  </a:prstClr>
                </a:solidFill>
              </a:r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a:xfrm>
            <a:off x="7010400" y="6492884"/>
            <a:ext cx="2133600" cy="365125"/>
          </a:xfrm>
        </p:spPr>
        <p:txBody>
          <a:bodyPr/>
          <a:lstStyle>
            <a:lvl1pPr>
              <a:defRPr sz="2000">
                <a:solidFill>
                  <a:schemeClr val="tx1"/>
                </a:solidFill>
              </a:defRPr>
            </a:lvl1p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25726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9253EC0-CF0C-4BCF-B43A-2390F0348693}" type="datetime1">
              <a:rPr lang="ja-JP" altLang="en-US" smtClean="0">
                <a:solidFill>
                  <a:prstClr val="black">
                    <a:tint val="75000"/>
                  </a:prstClr>
                </a:solidFill>
              </a:r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18281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7"/>
            <a:ext cx="7772400" cy="1362076"/>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66" indent="0">
              <a:buNone/>
              <a:defRPr sz="1801">
                <a:solidFill>
                  <a:schemeClr val="tx1">
                    <a:tint val="75000"/>
                  </a:schemeClr>
                </a:solidFill>
              </a:defRPr>
            </a:lvl2pPr>
            <a:lvl3pPr marL="914332" indent="0">
              <a:buNone/>
              <a:defRPr sz="1600">
                <a:solidFill>
                  <a:schemeClr val="tx1">
                    <a:tint val="75000"/>
                  </a:schemeClr>
                </a:solidFill>
              </a:defRPr>
            </a:lvl3pPr>
            <a:lvl4pPr marL="1371496" indent="0">
              <a:buNone/>
              <a:defRPr sz="1401">
                <a:solidFill>
                  <a:schemeClr val="tx1">
                    <a:tint val="75000"/>
                  </a:schemeClr>
                </a:solidFill>
              </a:defRPr>
            </a:lvl4pPr>
            <a:lvl5pPr marL="1828664" indent="0">
              <a:buNone/>
              <a:defRPr sz="1401">
                <a:solidFill>
                  <a:schemeClr val="tx1">
                    <a:tint val="75000"/>
                  </a:schemeClr>
                </a:solidFill>
              </a:defRPr>
            </a:lvl5pPr>
            <a:lvl6pPr marL="2285830" indent="0">
              <a:buNone/>
              <a:defRPr sz="1401">
                <a:solidFill>
                  <a:schemeClr val="tx1">
                    <a:tint val="75000"/>
                  </a:schemeClr>
                </a:solidFill>
              </a:defRPr>
            </a:lvl6pPr>
            <a:lvl7pPr marL="2742994" indent="0">
              <a:buNone/>
              <a:defRPr sz="1401">
                <a:solidFill>
                  <a:schemeClr val="tx1">
                    <a:tint val="75000"/>
                  </a:schemeClr>
                </a:solidFill>
              </a:defRPr>
            </a:lvl7pPr>
            <a:lvl8pPr marL="3200160" indent="0">
              <a:buNone/>
              <a:defRPr sz="1401">
                <a:solidFill>
                  <a:schemeClr val="tx1">
                    <a:tint val="75000"/>
                  </a:schemeClr>
                </a:solidFill>
              </a:defRPr>
            </a:lvl8pPr>
            <a:lvl9pPr marL="3657326" indent="0">
              <a:buNone/>
              <a:defRPr sz="1401">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7EF3BB7-377C-4155-8266-C37154614916}" type="datetime1">
              <a:rPr lang="ja-JP" altLang="en-US" smtClean="0">
                <a:solidFill>
                  <a:prstClr val="black">
                    <a:tint val="75000"/>
                  </a:prstClr>
                </a:solidFill>
              </a:r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29822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5106571-451C-4FF0-ABF4-FA16F5DCFDF8}" type="datetime1">
              <a:rPr lang="ja-JP" altLang="en-US" smtClean="0">
                <a:solidFill>
                  <a:prstClr val="black">
                    <a:tint val="75000"/>
                  </a:prstClr>
                </a:solidFill>
              </a:rPr>
              <a:t>2023/11/22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50079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3" y="1535117"/>
            <a:ext cx="4040188" cy="639763"/>
          </a:xfrm>
        </p:spPr>
        <p:txBody>
          <a:bodyPr anchor="b"/>
          <a:lstStyle>
            <a:lvl1pPr marL="0" indent="0">
              <a:buNone/>
              <a:defRPr sz="2400" b="1"/>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3" y="2174875"/>
            <a:ext cx="404018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36" y="1535117"/>
            <a:ext cx="4041775" cy="639763"/>
          </a:xfrm>
        </p:spPr>
        <p:txBody>
          <a:bodyPr anchor="b"/>
          <a:lstStyle>
            <a:lvl1pPr marL="0" indent="0">
              <a:buNone/>
              <a:defRPr sz="2400" b="1"/>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36" y="2174875"/>
            <a:ext cx="4041775"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23F7E7C-0B91-48F3-9603-7A6A8F716B59}" type="datetime1">
              <a:rPr lang="ja-JP" altLang="en-US" smtClean="0">
                <a:solidFill>
                  <a:prstClr val="black">
                    <a:tint val="75000"/>
                  </a:prstClr>
                </a:solidFill>
              </a:rPr>
              <a:t>2023/11/22</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84272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DC2FAEA-8BFA-4A21-90BF-9AA7546A8BDE}" type="datetime1">
              <a:rPr lang="ja-JP" altLang="en-US" smtClean="0">
                <a:solidFill>
                  <a:prstClr val="black">
                    <a:tint val="75000"/>
                  </a:prstClr>
                </a:solidFill>
              </a:rPr>
              <a:t>2023/11/22</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92786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E83F1B9-D270-4AB0-82F0-FFE188B58005}" type="datetime1">
              <a:rPr lang="ja-JP" altLang="en-US" smtClean="0">
                <a:solidFill>
                  <a:prstClr val="black">
                    <a:tint val="75000"/>
                  </a:prstClr>
                </a:solidFill>
              </a:rPr>
              <a:t>2023/11/22</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a:xfrm>
            <a:off x="7003669" y="6492884"/>
            <a:ext cx="2133600" cy="365125"/>
          </a:xfrm>
        </p:spPr>
        <p:txBody>
          <a:bodyPr/>
          <a:lstStyle>
            <a:lvl1pPr>
              <a:defRPr sz="2000">
                <a:solidFill>
                  <a:schemeClr val="tx1"/>
                </a:solidFill>
              </a:defRPr>
            </a:lvl1p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50452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7"/>
            <a:ext cx="7772400" cy="1362076"/>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66" indent="0">
              <a:buNone/>
              <a:defRPr sz="1801">
                <a:solidFill>
                  <a:schemeClr val="tx1">
                    <a:tint val="75000"/>
                  </a:schemeClr>
                </a:solidFill>
              </a:defRPr>
            </a:lvl2pPr>
            <a:lvl3pPr marL="914332" indent="0">
              <a:buNone/>
              <a:defRPr sz="1600">
                <a:solidFill>
                  <a:schemeClr val="tx1">
                    <a:tint val="75000"/>
                  </a:schemeClr>
                </a:solidFill>
              </a:defRPr>
            </a:lvl3pPr>
            <a:lvl4pPr marL="1371496" indent="0">
              <a:buNone/>
              <a:defRPr sz="1401">
                <a:solidFill>
                  <a:schemeClr val="tx1">
                    <a:tint val="75000"/>
                  </a:schemeClr>
                </a:solidFill>
              </a:defRPr>
            </a:lvl4pPr>
            <a:lvl5pPr marL="1828664" indent="0">
              <a:buNone/>
              <a:defRPr sz="1401">
                <a:solidFill>
                  <a:schemeClr val="tx1">
                    <a:tint val="75000"/>
                  </a:schemeClr>
                </a:solidFill>
              </a:defRPr>
            </a:lvl5pPr>
            <a:lvl6pPr marL="2285830" indent="0">
              <a:buNone/>
              <a:defRPr sz="1401">
                <a:solidFill>
                  <a:schemeClr val="tx1">
                    <a:tint val="75000"/>
                  </a:schemeClr>
                </a:solidFill>
              </a:defRPr>
            </a:lvl6pPr>
            <a:lvl7pPr marL="2742994" indent="0">
              <a:buNone/>
              <a:defRPr sz="1401">
                <a:solidFill>
                  <a:schemeClr val="tx1">
                    <a:tint val="75000"/>
                  </a:schemeClr>
                </a:solidFill>
              </a:defRPr>
            </a:lvl7pPr>
            <a:lvl8pPr marL="3200160" indent="0">
              <a:buNone/>
              <a:defRPr sz="1401">
                <a:solidFill>
                  <a:schemeClr val="tx1">
                    <a:tint val="75000"/>
                  </a:schemeClr>
                </a:solidFill>
              </a:defRPr>
            </a:lvl8pPr>
            <a:lvl9pPr marL="3657326" indent="0">
              <a:buNone/>
              <a:defRPr sz="1401">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DA2F3DA-1017-4F1B-B449-A9E951CD5CA0}" type="datetime1">
              <a:rPr kumimoji="1" lang="ja-JP" altLang="en-US" smtClean="0"/>
              <a:t>2023/11/22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90308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11" y="273057"/>
            <a:ext cx="3008313" cy="1162051"/>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6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11" y="1435104"/>
            <a:ext cx="3008313" cy="4691063"/>
          </a:xfrm>
        </p:spPr>
        <p:txBody>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62F5B41-E9E7-47A9-9798-36D195440050}" type="datetime1">
              <a:rPr lang="ja-JP" altLang="en-US" smtClean="0">
                <a:solidFill>
                  <a:prstClr val="black">
                    <a:tint val="75000"/>
                  </a:prstClr>
                </a:solidFill>
              </a:rPr>
              <a:t>2023/11/22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91338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7"/>
            <a:ext cx="5486400" cy="566739"/>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66" indent="0">
              <a:buNone/>
              <a:defRPr sz="2800"/>
            </a:lvl2pPr>
            <a:lvl3pPr marL="914332" indent="0">
              <a:buNone/>
              <a:defRPr sz="2400"/>
            </a:lvl3pPr>
            <a:lvl4pPr marL="1371496"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6"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50"/>
            <a:ext cx="5486400" cy="804863"/>
          </a:xfrm>
        </p:spPr>
        <p:txBody>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71A4EA1-AF4D-4404-811A-044C3DE4519E}" type="datetime1">
              <a:rPr lang="ja-JP" altLang="en-US" smtClean="0">
                <a:solidFill>
                  <a:prstClr val="black">
                    <a:tint val="75000"/>
                  </a:prstClr>
                </a:solidFill>
              </a:rPr>
              <a:t>2023/11/22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06831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5EDDEEA-722E-4450-809D-115942DBFCE1}" type="datetime1">
              <a:rPr lang="ja-JP" altLang="en-US" smtClean="0">
                <a:solidFill>
                  <a:prstClr val="black">
                    <a:tint val="75000"/>
                  </a:prstClr>
                </a:solidFill>
              </a:r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83196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7"/>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7"/>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B17B025-7C3C-4A08-9B3C-75E6C371F0F5}" type="datetime1">
              <a:rPr lang="ja-JP" altLang="en-US" smtClean="0">
                <a:solidFill>
                  <a:prstClr val="black">
                    <a:tint val="75000"/>
                  </a:prstClr>
                </a:solidFill>
              </a:r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407080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1"/>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2" indent="0" algn="ctr">
              <a:buNone/>
              <a:defRPr>
                <a:solidFill>
                  <a:schemeClr val="tx1">
                    <a:tint val="75000"/>
                  </a:schemeClr>
                </a:solidFill>
              </a:defRPr>
            </a:lvl3pPr>
            <a:lvl4pPr marL="1371496"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4885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0537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7"/>
            <a:ext cx="7772400" cy="1362076"/>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66" indent="0">
              <a:buNone/>
              <a:defRPr sz="1801">
                <a:solidFill>
                  <a:schemeClr val="tx1">
                    <a:tint val="75000"/>
                  </a:schemeClr>
                </a:solidFill>
              </a:defRPr>
            </a:lvl2pPr>
            <a:lvl3pPr marL="914332" indent="0">
              <a:buNone/>
              <a:defRPr sz="1600">
                <a:solidFill>
                  <a:schemeClr val="tx1">
                    <a:tint val="75000"/>
                  </a:schemeClr>
                </a:solidFill>
              </a:defRPr>
            </a:lvl3pPr>
            <a:lvl4pPr marL="1371496" indent="0">
              <a:buNone/>
              <a:defRPr sz="1401">
                <a:solidFill>
                  <a:schemeClr val="tx1">
                    <a:tint val="75000"/>
                  </a:schemeClr>
                </a:solidFill>
              </a:defRPr>
            </a:lvl4pPr>
            <a:lvl5pPr marL="1828664" indent="0">
              <a:buNone/>
              <a:defRPr sz="1401">
                <a:solidFill>
                  <a:schemeClr val="tx1">
                    <a:tint val="75000"/>
                  </a:schemeClr>
                </a:solidFill>
              </a:defRPr>
            </a:lvl5pPr>
            <a:lvl6pPr marL="2285830" indent="0">
              <a:buNone/>
              <a:defRPr sz="1401">
                <a:solidFill>
                  <a:schemeClr val="tx1">
                    <a:tint val="75000"/>
                  </a:schemeClr>
                </a:solidFill>
              </a:defRPr>
            </a:lvl6pPr>
            <a:lvl7pPr marL="2742994" indent="0">
              <a:buNone/>
              <a:defRPr sz="1401">
                <a:solidFill>
                  <a:schemeClr val="tx1">
                    <a:tint val="75000"/>
                  </a:schemeClr>
                </a:solidFill>
              </a:defRPr>
            </a:lvl7pPr>
            <a:lvl8pPr marL="3200160" indent="0">
              <a:buNone/>
              <a:defRPr sz="1401">
                <a:solidFill>
                  <a:schemeClr val="tx1">
                    <a:tint val="75000"/>
                  </a:schemeClr>
                </a:solidFill>
              </a:defRPr>
            </a:lvl8pPr>
            <a:lvl9pPr marL="3657326" indent="0">
              <a:buNone/>
              <a:defRPr sz="1401">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0021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85487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3" y="1535117"/>
            <a:ext cx="4040188" cy="639763"/>
          </a:xfrm>
        </p:spPr>
        <p:txBody>
          <a:bodyPr anchor="b"/>
          <a:lstStyle>
            <a:lvl1pPr marL="0" indent="0">
              <a:buNone/>
              <a:defRPr sz="2400" b="1"/>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3" y="2174875"/>
            <a:ext cx="404018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36" y="1535117"/>
            <a:ext cx="4041775" cy="639763"/>
          </a:xfrm>
        </p:spPr>
        <p:txBody>
          <a:bodyPr anchor="b"/>
          <a:lstStyle>
            <a:lvl1pPr marL="0" indent="0">
              <a:buNone/>
              <a:defRPr sz="2400" b="1"/>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36" y="2174875"/>
            <a:ext cx="4041775"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408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07858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C6CD9A2-503D-49B6-8D2F-7A479CE8E385}" type="datetime1">
              <a:rPr kumimoji="1" lang="ja-JP" altLang="en-US" smtClean="0"/>
              <a:t>2023/11/22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69026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8260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11" y="273057"/>
            <a:ext cx="3008313" cy="1162051"/>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6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11" y="1435104"/>
            <a:ext cx="3008313" cy="4691063"/>
          </a:xfrm>
        </p:spPr>
        <p:txBody>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75494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7"/>
            <a:ext cx="5486400" cy="566739"/>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66" indent="0">
              <a:buNone/>
              <a:defRPr sz="2800"/>
            </a:lvl2pPr>
            <a:lvl3pPr marL="914332" indent="0">
              <a:buNone/>
              <a:defRPr sz="2400"/>
            </a:lvl3pPr>
            <a:lvl4pPr marL="1371496"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6"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50"/>
            <a:ext cx="5486400" cy="804863"/>
          </a:xfrm>
        </p:spPr>
        <p:txBody>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49245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30973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7"/>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7"/>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09992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1"/>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2" indent="0" algn="ctr">
              <a:buNone/>
              <a:defRPr>
                <a:solidFill>
                  <a:schemeClr val="tx1">
                    <a:tint val="75000"/>
                  </a:schemeClr>
                </a:solidFill>
              </a:defRPr>
            </a:lvl3pPr>
            <a:lvl4pPr marL="1371496"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70F2CA0-0D5B-4B1E-A522-CB7C6B3034E8}"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93882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B6F4A22-A182-4FB1-A621-519F784ACAAC}"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66261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7"/>
            <a:ext cx="7772400" cy="1362076"/>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66" indent="0">
              <a:buNone/>
              <a:defRPr sz="1801">
                <a:solidFill>
                  <a:schemeClr val="tx1">
                    <a:tint val="75000"/>
                  </a:schemeClr>
                </a:solidFill>
              </a:defRPr>
            </a:lvl2pPr>
            <a:lvl3pPr marL="914332" indent="0">
              <a:buNone/>
              <a:defRPr sz="1600">
                <a:solidFill>
                  <a:schemeClr val="tx1">
                    <a:tint val="75000"/>
                  </a:schemeClr>
                </a:solidFill>
              </a:defRPr>
            </a:lvl3pPr>
            <a:lvl4pPr marL="1371496" indent="0">
              <a:buNone/>
              <a:defRPr sz="1401">
                <a:solidFill>
                  <a:schemeClr val="tx1">
                    <a:tint val="75000"/>
                  </a:schemeClr>
                </a:solidFill>
              </a:defRPr>
            </a:lvl4pPr>
            <a:lvl5pPr marL="1828664" indent="0">
              <a:buNone/>
              <a:defRPr sz="1401">
                <a:solidFill>
                  <a:schemeClr val="tx1">
                    <a:tint val="75000"/>
                  </a:schemeClr>
                </a:solidFill>
              </a:defRPr>
            </a:lvl5pPr>
            <a:lvl6pPr marL="2285830" indent="0">
              <a:buNone/>
              <a:defRPr sz="1401">
                <a:solidFill>
                  <a:schemeClr val="tx1">
                    <a:tint val="75000"/>
                  </a:schemeClr>
                </a:solidFill>
              </a:defRPr>
            </a:lvl6pPr>
            <a:lvl7pPr marL="2742994" indent="0">
              <a:buNone/>
              <a:defRPr sz="1401">
                <a:solidFill>
                  <a:schemeClr val="tx1">
                    <a:tint val="75000"/>
                  </a:schemeClr>
                </a:solidFill>
              </a:defRPr>
            </a:lvl7pPr>
            <a:lvl8pPr marL="3200160" indent="0">
              <a:buNone/>
              <a:defRPr sz="1401">
                <a:solidFill>
                  <a:schemeClr val="tx1">
                    <a:tint val="75000"/>
                  </a:schemeClr>
                </a:solidFill>
              </a:defRPr>
            </a:lvl8pPr>
            <a:lvl9pPr marL="3657326" indent="0">
              <a:buNone/>
              <a:defRPr sz="1401">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FB18ED7-BA69-427F-83C6-D7BA2762632F}"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09937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B60B41F-D9B2-449E-BC44-709C76E37CA2}"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40406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3" y="1535117"/>
            <a:ext cx="4040188" cy="639763"/>
          </a:xfrm>
        </p:spPr>
        <p:txBody>
          <a:bodyPr anchor="b"/>
          <a:lstStyle>
            <a:lvl1pPr marL="0" indent="0">
              <a:buNone/>
              <a:defRPr sz="2400" b="1"/>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3" y="2174875"/>
            <a:ext cx="404018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36" y="1535117"/>
            <a:ext cx="4041775" cy="639763"/>
          </a:xfrm>
        </p:spPr>
        <p:txBody>
          <a:bodyPr anchor="b"/>
          <a:lstStyle>
            <a:lvl1pPr marL="0" indent="0">
              <a:buNone/>
              <a:defRPr sz="2400" b="1"/>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36" y="2174875"/>
            <a:ext cx="4041775"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9C86486-32AA-4F8F-B3ED-1A646A22A3C5}"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56878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3" y="1535117"/>
            <a:ext cx="4040188" cy="639763"/>
          </a:xfrm>
        </p:spPr>
        <p:txBody>
          <a:bodyPr anchor="b"/>
          <a:lstStyle>
            <a:lvl1pPr marL="0" indent="0">
              <a:buNone/>
              <a:defRPr sz="2400" b="1"/>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3" y="2174875"/>
            <a:ext cx="404018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36" y="1535117"/>
            <a:ext cx="4041775" cy="639763"/>
          </a:xfrm>
        </p:spPr>
        <p:txBody>
          <a:bodyPr anchor="b"/>
          <a:lstStyle>
            <a:lvl1pPr marL="0" indent="0">
              <a:buNone/>
              <a:defRPr sz="2400" b="1"/>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36" y="2174875"/>
            <a:ext cx="4041775"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4656A6D-1A6C-4BF0-BE25-D9E5EA207908}" type="datetime1">
              <a:rPr kumimoji="1" lang="ja-JP" altLang="en-US" smtClean="0"/>
              <a:t>2023/11/22</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55740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9AA864A-74B1-48A6-BACE-819D49D082DE}"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33826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7237844-F14E-4814-B371-FB1C9575C6CF}"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404698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11" y="273057"/>
            <a:ext cx="3008313" cy="1162051"/>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6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11" y="1435104"/>
            <a:ext cx="3008313" cy="4691063"/>
          </a:xfrm>
        </p:spPr>
        <p:txBody>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0A0B5C1-F3E3-433B-AF5D-2094A579830D}"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71667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7"/>
            <a:ext cx="5486400" cy="566739"/>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66" indent="0">
              <a:buNone/>
              <a:defRPr sz="2800"/>
            </a:lvl2pPr>
            <a:lvl3pPr marL="914332" indent="0">
              <a:buNone/>
              <a:defRPr sz="2400"/>
            </a:lvl3pPr>
            <a:lvl4pPr marL="1371496"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6"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50"/>
            <a:ext cx="5486400" cy="804863"/>
          </a:xfrm>
        </p:spPr>
        <p:txBody>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39F67F1-8B57-4403-8A4D-4E5F6E6111B4}"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38787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B13EA15-1D65-462F-8C3C-D86A1805E03A}"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13467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7"/>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7"/>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2D6C1C8-5E7B-48EE-9D4A-CBD0A2F45B5F}"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68019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1"/>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2" indent="0" algn="ctr">
              <a:buNone/>
              <a:defRPr>
                <a:solidFill>
                  <a:schemeClr val="tx1">
                    <a:tint val="75000"/>
                  </a:schemeClr>
                </a:solidFill>
              </a:defRPr>
            </a:lvl3pPr>
            <a:lvl4pPr marL="1371496"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70F2CA0-0D5B-4B1E-A522-CB7C6B3034E8}"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52188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B6F4A22-A182-4FB1-A621-519F784ACAAC}"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50784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7"/>
            <a:ext cx="7772400" cy="1362076"/>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66" indent="0">
              <a:buNone/>
              <a:defRPr sz="1801">
                <a:solidFill>
                  <a:schemeClr val="tx1">
                    <a:tint val="75000"/>
                  </a:schemeClr>
                </a:solidFill>
              </a:defRPr>
            </a:lvl2pPr>
            <a:lvl3pPr marL="914332" indent="0">
              <a:buNone/>
              <a:defRPr sz="1600">
                <a:solidFill>
                  <a:schemeClr val="tx1">
                    <a:tint val="75000"/>
                  </a:schemeClr>
                </a:solidFill>
              </a:defRPr>
            </a:lvl3pPr>
            <a:lvl4pPr marL="1371496" indent="0">
              <a:buNone/>
              <a:defRPr sz="1401">
                <a:solidFill>
                  <a:schemeClr val="tx1">
                    <a:tint val="75000"/>
                  </a:schemeClr>
                </a:solidFill>
              </a:defRPr>
            </a:lvl4pPr>
            <a:lvl5pPr marL="1828664" indent="0">
              <a:buNone/>
              <a:defRPr sz="1401">
                <a:solidFill>
                  <a:schemeClr val="tx1">
                    <a:tint val="75000"/>
                  </a:schemeClr>
                </a:solidFill>
              </a:defRPr>
            </a:lvl5pPr>
            <a:lvl6pPr marL="2285830" indent="0">
              <a:buNone/>
              <a:defRPr sz="1401">
                <a:solidFill>
                  <a:schemeClr val="tx1">
                    <a:tint val="75000"/>
                  </a:schemeClr>
                </a:solidFill>
              </a:defRPr>
            </a:lvl6pPr>
            <a:lvl7pPr marL="2742994" indent="0">
              <a:buNone/>
              <a:defRPr sz="1401">
                <a:solidFill>
                  <a:schemeClr val="tx1">
                    <a:tint val="75000"/>
                  </a:schemeClr>
                </a:solidFill>
              </a:defRPr>
            </a:lvl7pPr>
            <a:lvl8pPr marL="3200160" indent="0">
              <a:buNone/>
              <a:defRPr sz="1401">
                <a:solidFill>
                  <a:schemeClr val="tx1">
                    <a:tint val="75000"/>
                  </a:schemeClr>
                </a:solidFill>
              </a:defRPr>
            </a:lvl8pPr>
            <a:lvl9pPr marL="3657326" indent="0">
              <a:buNone/>
              <a:defRPr sz="1401">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FB18ED7-BA69-427F-83C6-D7BA2762632F}"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79821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B60B41F-D9B2-449E-BC44-709C76E37CA2}"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28031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9E2BF83-CA06-46A5-B6B7-7EC18206E497}" type="datetime1">
              <a:rPr kumimoji="1" lang="ja-JP" altLang="en-US" smtClean="0"/>
              <a:t>2023/11/22</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98087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3" y="1535117"/>
            <a:ext cx="4040188" cy="639763"/>
          </a:xfrm>
        </p:spPr>
        <p:txBody>
          <a:bodyPr anchor="b"/>
          <a:lstStyle>
            <a:lvl1pPr marL="0" indent="0">
              <a:buNone/>
              <a:defRPr sz="2400" b="1"/>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3" y="2174875"/>
            <a:ext cx="404018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36" y="1535117"/>
            <a:ext cx="4041775" cy="639763"/>
          </a:xfrm>
        </p:spPr>
        <p:txBody>
          <a:bodyPr anchor="b"/>
          <a:lstStyle>
            <a:lvl1pPr marL="0" indent="0">
              <a:buNone/>
              <a:defRPr sz="2400" b="1"/>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36" y="2174875"/>
            <a:ext cx="4041775"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9C86486-32AA-4F8F-B3ED-1A646A22A3C5}"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49993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9AA864A-74B1-48A6-BACE-819D49D082DE}"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70169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7237844-F14E-4814-B371-FB1C9575C6CF}"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69998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11" y="273057"/>
            <a:ext cx="3008313" cy="1162051"/>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6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11" y="1435104"/>
            <a:ext cx="3008313" cy="4691063"/>
          </a:xfrm>
        </p:spPr>
        <p:txBody>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0A0B5C1-F3E3-433B-AF5D-2094A579830D}"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93647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7"/>
            <a:ext cx="5486400" cy="566739"/>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66" indent="0">
              <a:buNone/>
              <a:defRPr sz="2800"/>
            </a:lvl2pPr>
            <a:lvl3pPr marL="914332" indent="0">
              <a:buNone/>
              <a:defRPr sz="2400"/>
            </a:lvl3pPr>
            <a:lvl4pPr marL="1371496"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6"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50"/>
            <a:ext cx="5486400" cy="804863"/>
          </a:xfrm>
        </p:spPr>
        <p:txBody>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39F67F1-8B57-4403-8A4D-4E5F6E6111B4}"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1748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B13EA15-1D65-462F-8C3C-D86A1805E03A}"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42812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7"/>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7"/>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2D6C1C8-5E7B-48EE-9D4A-CBD0A2F45B5F}"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65557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7" name="Date Placeholder 6"/>
          <p:cNvSpPr>
            <a:spLocks noGrp="1"/>
          </p:cNvSpPr>
          <p:nvPr>
            <p:ph type="dt" sz="half" idx="10"/>
          </p:nvPr>
        </p:nvSpPr>
        <p:spPr/>
        <p:txBody>
          <a:bodyPr/>
          <a:lstStyle/>
          <a:p>
            <a:fld id="{F68E27BD-88CA-460E-9CF3-5C53E5F4AC78}" type="datetime1">
              <a:rPr kumimoji="1" lang="ja-JP" altLang="en-US" smtClean="0"/>
              <a:t>2023/11/22</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4082952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22A4A47-2CE7-4302-991C-788975AACEFB}" type="datetime1">
              <a:rPr kumimoji="1" lang="ja-JP" altLang="en-US" smtClean="0"/>
              <a:t>2023/11/22</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07529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E314F29F-7A0E-4D7B-B7E1-B19898F4B14A}" type="datetime1">
              <a:rPr kumimoji="1" lang="ja-JP" altLang="en-US" smtClean="0"/>
              <a:t>2023/11/22</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1801024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1931BB0-ABC0-40DF-8581-C347FB9D4107}" type="datetime1">
              <a:rPr kumimoji="1" lang="ja-JP" altLang="en-US" smtClean="0"/>
              <a:t>2023/11/22</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54331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Date Placeholder 7"/>
          <p:cNvSpPr>
            <a:spLocks noGrp="1"/>
          </p:cNvSpPr>
          <p:nvPr>
            <p:ph type="dt" sz="half" idx="10"/>
          </p:nvPr>
        </p:nvSpPr>
        <p:spPr/>
        <p:txBody>
          <a:bodyPr/>
          <a:lstStyle/>
          <a:p>
            <a:fld id="{E8088BD2-640C-40AB-959F-4006CE8ACD50}" type="datetime1">
              <a:rPr kumimoji="1" lang="ja-JP" altLang="en-US" smtClean="0"/>
              <a:t>2023/11/22</a:t>
            </a:fld>
            <a:endParaRPr kumimoji="1" lang="ja-JP" altLang="en-US" dirty="0"/>
          </a:p>
        </p:txBody>
      </p:sp>
      <p:sp>
        <p:nvSpPr>
          <p:cNvPr id="9" name="Footer Placeholder 8"/>
          <p:cNvSpPr>
            <a:spLocks noGrp="1"/>
          </p:cNvSpPr>
          <p:nvPr>
            <p:ph type="ftr" sz="quarter" idx="11"/>
          </p:nvPr>
        </p:nvSpPr>
        <p:spPr/>
        <p:txBody>
          <a:bodyPr/>
          <a:lstStyle/>
          <a:p>
            <a:endParaRPr kumimoji="1" lang="ja-JP" altLang="en-US" dirty="0"/>
          </a:p>
        </p:txBody>
      </p:sp>
      <p:sp>
        <p:nvSpPr>
          <p:cNvPr id="10" name="Slide Number Placeholder 9"/>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54719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02239" y="3143250"/>
            <a:ext cx="3288024" cy="25967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BAC7AE91-1778-4429-A5ED-3CF880656084}" type="datetime1">
              <a:rPr kumimoji="1" lang="ja-JP" altLang="en-US" smtClean="0"/>
              <a:t>2023/11/22</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69102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C230381-D43B-4C4B-AFE7-3F17D4E1B589}" type="datetime1">
              <a:rPr kumimoji="1" lang="ja-JP" altLang="en-US" smtClean="0"/>
              <a:t>2023/11/22</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13388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E6DC5-446E-4F50-804F-E978354F8F56}" type="datetime1">
              <a:rPr kumimoji="1" lang="ja-JP" altLang="en-US" smtClean="0"/>
              <a:t>2023/11/22</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45269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Date Placeholder 8"/>
          <p:cNvSpPr>
            <a:spLocks noGrp="1"/>
          </p:cNvSpPr>
          <p:nvPr>
            <p:ph type="dt" sz="half" idx="10"/>
          </p:nvPr>
        </p:nvSpPr>
        <p:spPr/>
        <p:txBody>
          <a:bodyPr/>
          <a:lstStyle/>
          <a:p>
            <a:fld id="{301D3F09-9B22-4A95-B8C0-1B6CBBD8425F}" type="datetime1">
              <a:rPr kumimoji="1" lang="ja-JP" altLang="en-US" smtClean="0"/>
              <a:t>2023/11/22</a:t>
            </a:fld>
            <a:endParaRPr kumimoji="1" lang="ja-JP" altLang="en-US" dirty="0"/>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kumimoji="1" lang="ja-JP" altLang="en-US" dirty="0"/>
          </a:p>
        </p:txBody>
      </p:sp>
      <p:sp>
        <p:nvSpPr>
          <p:cNvPr id="11" name="Slide Number Placeholder 10"/>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16449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89FD7F4-8FB7-46FC-8132-977B9350E44B}" type="datetime1">
              <a:rPr kumimoji="1" lang="ja-JP" altLang="en-US" smtClean="0"/>
              <a:t>2023/11/22</a:t>
            </a:fld>
            <a:endParaRPr kumimoji="1" lang="ja-JP" alt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kumimoji="1" lang="ja-JP" altLang="en-US" dirty="0"/>
          </a:p>
        </p:txBody>
      </p:sp>
      <p:sp>
        <p:nvSpPr>
          <p:cNvPr id="10" name="Slide Number Placeholder 9"/>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72982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0AED662-64EC-43F7-AB0B-39CD06126E22}" type="datetime1">
              <a:rPr kumimoji="1" lang="ja-JP" altLang="en-US" smtClean="0"/>
              <a:t>2023/11/22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49718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487C4BB-5D8F-448D-9C8B-26CF55488B99}" type="datetime1">
              <a:rPr kumimoji="1" lang="ja-JP" altLang="en-US" smtClean="0"/>
              <a:t>2023/11/22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81727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7" name="Date Placeholder 6"/>
          <p:cNvSpPr>
            <a:spLocks noGrp="1"/>
          </p:cNvSpPr>
          <p:nvPr>
            <p:ph type="dt" sz="half" idx="10"/>
          </p:nvPr>
        </p:nvSpPr>
        <p:spPr/>
        <p:txBody>
          <a:bodyPr/>
          <a:lstStyle/>
          <a:p>
            <a:fld id="{F68E27BD-88CA-460E-9CF3-5C53E5F4AC78}"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8" name="Footer Placeholder 7"/>
          <p:cNvSpPr>
            <a:spLocks noGrp="1"/>
          </p:cNvSpPr>
          <p:nvPr>
            <p:ph type="ftr" sz="quarter" idx="11"/>
          </p:nvPr>
        </p:nvSpPr>
        <p:spPr/>
        <p:txBody>
          <a:bodyPr/>
          <a:lstStyle/>
          <a:p>
            <a:endParaRPr lang="ja-JP" altLang="en-US" dirty="0">
              <a:solidFill>
                <a:srgbClr val="000000">
                  <a:alpha val="70000"/>
                </a:srgbClr>
              </a:solidFill>
            </a:endParaRPr>
          </a:p>
        </p:txBody>
      </p:sp>
      <p:sp>
        <p:nvSpPr>
          <p:cNvPr id="9" name="Slide Number Placeholder 8"/>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1548451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22A4A47-2CE7-4302-991C-788975AACEFB}"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8" name="Footer Placeholder 7"/>
          <p:cNvSpPr>
            <a:spLocks noGrp="1"/>
          </p:cNvSpPr>
          <p:nvPr>
            <p:ph type="ftr" sz="quarter" idx="11"/>
          </p:nvPr>
        </p:nvSpPr>
        <p:spPr/>
        <p:txBody>
          <a:bodyPr/>
          <a:lstStyle/>
          <a:p>
            <a:endParaRPr lang="ja-JP" altLang="en-US" dirty="0">
              <a:solidFill>
                <a:srgbClr val="000000">
                  <a:alpha val="70000"/>
                </a:srgbClr>
              </a:solidFill>
            </a:endParaRPr>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72196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11" y="273057"/>
            <a:ext cx="3008313" cy="1162051"/>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6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11" y="1435104"/>
            <a:ext cx="3008313" cy="4691063"/>
          </a:xfrm>
        </p:spPr>
        <p:txBody>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77E545C-6E10-4FF4-80EA-98F7D0EAB521}" type="datetime1">
              <a:rPr kumimoji="1" lang="ja-JP" altLang="en-US" smtClean="0"/>
              <a:t>2023/11/22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5918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E314F29F-7A0E-4D7B-B7E1-B19898F4B14A}"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8" name="Footer Placeholder 7"/>
          <p:cNvSpPr>
            <a:spLocks noGrp="1"/>
          </p:cNvSpPr>
          <p:nvPr>
            <p:ph type="ftr" sz="quarter" idx="11"/>
          </p:nvPr>
        </p:nvSpPr>
        <p:spPr/>
        <p:txBody>
          <a:bodyPr/>
          <a:lstStyle/>
          <a:p>
            <a:endParaRPr lang="ja-JP" altLang="en-US" dirty="0">
              <a:solidFill>
                <a:srgbClr val="000000">
                  <a:alpha val="70000"/>
                </a:srgbClr>
              </a:solidFill>
            </a:endParaRPr>
          </a:p>
        </p:txBody>
      </p:sp>
      <p:sp>
        <p:nvSpPr>
          <p:cNvPr id="9" name="Slide Number Placeholder 8"/>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3251986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Date Placeholder 7"/>
          <p:cNvSpPr>
            <a:spLocks noGrp="1"/>
          </p:cNvSpPr>
          <p:nvPr>
            <p:ph type="dt" sz="half" idx="10"/>
          </p:nvPr>
        </p:nvSpPr>
        <p:spPr/>
        <p:txBody>
          <a:bodyPr/>
          <a:lstStyle/>
          <a:p>
            <a:fld id="{E8088BD2-640C-40AB-959F-4006CE8ACD50}"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9" name="Footer Placeholder 8"/>
          <p:cNvSpPr>
            <a:spLocks noGrp="1"/>
          </p:cNvSpPr>
          <p:nvPr>
            <p:ph type="ftr" sz="quarter" idx="11"/>
          </p:nvPr>
        </p:nvSpPr>
        <p:spPr/>
        <p:txBody>
          <a:bodyPr/>
          <a:lstStyle/>
          <a:p>
            <a:endParaRPr lang="ja-JP" altLang="en-US" dirty="0">
              <a:solidFill>
                <a:srgbClr val="000000">
                  <a:alpha val="70000"/>
                </a:srgbClr>
              </a:solidFill>
            </a:endParaRPr>
          </a:p>
        </p:txBody>
      </p:sp>
      <p:sp>
        <p:nvSpPr>
          <p:cNvPr id="10" name="Slide Number Placeholder 9"/>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152471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02239" y="3143250"/>
            <a:ext cx="3288024" cy="25967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BAC7AE91-1778-4429-A5ED-3CF880656084}"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8" name="Footer Placeholder 7"/>
          <p:cNvSpPr>
            <a:spLocks noGrp="1"/>
          </p:cNvSpPr>
          <p:nvPr>
            <p:ph type="ftr" sz="quarter" idx="11"/>
          </p:nvPr>
        </p:nvSpPr>
        <p:spPr/>
        <p:txBody>
          <a:bodyPr/>
          <a:lstStyle/>
          <a:p>
            <a:endParaRPr lang="ja-JP" altLang="en-US" dirty="0">
              <a:solidFill>
                <a:srgbClr val="000000">
                  <a:alpha val="70000"/>
                </a:srgbClr>
              </a:solidFill>
            </a:endParaRPr>
          </a:p>
        </p:txBody>
      </p:sp>
      <p:sp>
        <p:nvSpPr>
          <p:cNvPr id="9" name="Slide Number Placeholder 8"/>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42457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C230381-D43B-4C4B-AFE7-3F17D4E1B589}"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4" name="Footer Placeholder 3"/>
          <p:cNvSpPr>
            <a:spLocks noGrp="1"/>
          </p:cNvSpPr>
          <p:nvPr>
            <p:ph type="ftr" sz="quarter" idx="11"/>
          </p:nvPr>
        </p:nvSpPr>
        <p:spPr/>
        <p:txBody>
          <a:bodyPr/>
          <a:lstStyle/>
          <a:p>
            <a:endParaRPr lang="ja-JP" altLang="en-US" dirty="0">
              <a:solidFill>
                <a:srgbClr val="000000">
                  <a:alpha val="70000"/>
                </a:srgbClr>
              </a:solidFill>
            </a:endParaRPr>
          </a:p>
        </p:txBody>
      </p:sp>
      <p:sp>
        <p:nvSpPr>
          <p:cNvPr id="5" name="Slide Number Placeholder 4"/>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172358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E6DC5-446E-4F50-804F-E978354F8F56}"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3" name="Footer Placeholder 2"/>
          <p:cNvSpPr>
            <a:spLocks noGrp="1"/>
          </p:cNvSpPr>
          <p:nvPr>
            <p:ph type="ftr" sz="quarter" idx="11"/>
          </p:nvPr>
        </p:nvSpPr>
        <p:spPr/>
        <p:txBody>
          <a:bodyPr/>
          <a:lstStyle/>
          <a:p>
            <a:endParaRPr lang="ja-JP" altLang="en-US" dirty="0">
              <a:solidFill>
                <a:srgbClr val="000000">
                  <a:alpha val="70000"/>
                </a:srgbClr>
              </a:solidFill>
            </a:endParaRPr>
          </a:p>
        </p:txBody>
      </p:sp>
      <p:sp>
        <p:nvSpPr>
          <p:cNvPr id="4" name="Slide Number Placeholder 3"/>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23452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Date Placeholder 8"/>
          <p:cNvSpPr>
            <a:spLocks noGrp="1"/>
          </p:cNvSpPr>
          <p:nvPr>
            <p:ph type="dt" sz="half" idx="10"/>
          </p:nvPr>
        </p:nvSpPr>
        <p:spPr/>
        <p:txBody>
          <a:bodyPr/>
          <a:lstStyle/>
          <a:p>
            <a:fld id="{301D3F09-9B22-4A95-B8C0-1B6CBBD8425F}"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ja-JP" altLang="en-US" dirty="0"/>
          </a:p>
        </p:txBody>
      </p:sp>
      <p:sp>
        <p:nvSpPr>
          <p:cNvPr id="11" name="Slide Number Placeholder 10"/>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152319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89FD7F4-8FB7-46FC-8132-977B9350E44B}" type="datetime1">
              <a:rPr lang="ja-JP" altLang="en-US" smtClean="0"/>
              <a:pPr/>
              <a:t>2023/11/22</a:t>
            </a:fld>
            <a:endParaRPr lang="ja-JP" alt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ja-JP" altLang="en-US" dirty="0"/>
          </a:p>
        </p:txBody>
      </p:sp>
      <p:sp>
        <p:nvSpPr>
          <p:cNvPr id="10" name="Slide Number Placeholder 9"/>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128471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0AED662-64EC-43F7-AB0B-39CD06126E22}"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5" name="Footer Placeholder 4"/>
          <p:cNvSpPr>
            <a:spLocks noGrp="1"/>
          </p:cNvSpPr>
          <p:nvPr>
            <p:ph type="ftr" sz="quarter" idx="11"/>
          </p:nvPr>
        </p:nvSpPr>
        <p:spPr/>
        <p:txBody>
          <a:bodyPr/>
          <a:lstStyle/>
          <a:p>
            <a:endParaRPr lang="ja-JP" altLang="en-US" dirty="0">
              <a:solidFill>
                <a:srgbClr val="000000">
                  <a:alpha val="70000"/>
                </a:srgbClr>
              </a:solidFill>
            </a:endParaRPr>
          </a:p>
        </p:txBody>
      </p:sp>
      <p:sp>
        <p:nvSpPr>
          <p:cNvPr id="6" name="Slide Number Placeholder 5"/>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6674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487C4BB-5D8F-448D-9C8B-26CF55488B99}"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5" name="Footer Placeholder 4"/>
          <p:cNvSpPr>
            <a:spLocks noGrp="1"/>
          </p:cNvSpPr>
          <p:nvPr>
            <p:ph type="ftr" sz="quarter" idx="11"/>
          </p:nvPr>
        </p:nvSpPr>
        <p:spPr/>
        <p:txBody>
          <a:bodyPr/>
          <a:lstStyle/>
          <a:p>
            <a:endParaRPr lang="ja-JP" altLang="en-US" dirty="0">
              <a:solidFill>
                <a:srgbClr val="000000">
                  <a:alpha val="70000"/>
                </a:srgbClr>
              </a:solidFill>
            </a:endParaRPr>
          </a:p>
        </p:txBody>
      </p:sp>
      <p:sp>
        <p:nvSpPr>
          <p:cNvPr id="6" name="Slide Number Placeholder 5"/>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425276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7" name="Date Placeholder 6"/>
          <p:cNvSpPr>
            <a:spLocks noGrp="1"/>
          </p:cNvSpPr>
          <p:nvPr>
            <p:ph type="dt" sz="half" idx="10"/>
          </p:nvPr>
        </p:nvSpPr>
        <p:spPr/>
        <p:txBody>
          <a:bodyPr/>
          <a:lstStyle/>
          <a:p>
            <a:fld id="{F68E27BD-88CA-460E-9CF3-5C53E5F4AC78}"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8" name="Footer Placeholder 7"/>
          <p:cNvSpPr>
            <a:spLocks noGrp="1"/>
          </p:cNvSpPr>
          <p:nvPr>
            <p:ph type="ftr" sz="quarter" idx="11"/>
          </p:nvPr>
        </p:nvSpPr>
        <p:spPr/>
        <p:txBody>
          <a:bodyPr/>
          <a:lstStyle/>
          <a:p>
            <a:endParaRPr lang="ja-JP" altLang="en-US" dirty="0">
              <a:solidFill>
                <a:srgbClr val="000000">
                  <a:alpha val="70000"/>
                </a:srgbClr>
              </a:solidFill>
            </a:endParaRPr>
          </a:p>
        </p:txBody>
      </p:sp>
      <p:sp>
        <p:nvSpPr>
          <p:cNvPr id="9" name="Slide Number Placeholder 8"/>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2423275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7"/>
            <a:ext cx="5486400" cy="566739"/>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66" indent="0">
              <a:buNone/>
              <a:defRPr sz="2800"/>
            </a:lvl2pPr>
            <a:lvl3pPr marL="914332" indent="0">
              <a:buNone/>
              <a:defRPr sz="2400"/>
            </a:lvl3pPr>
            <a:lvl4pPr marL="1371496"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6"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50"/>
            <a:ext cx="5486400" cy="804863"/>
          </a:xfrm>
        </p:spPr>
        <p:txBody>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EE80AB4-A848-4EE4-9FB8-34B2476244BC}" type="datetime1">
              <a:rPr kumimoji="1" lang="ja-JP" altLang="en-US" smtClean="0"/>
              <a:t>2023/11/22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410257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22A4A47-2CE7-4302-991C-788975AACEFB}"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8" name="Footer Placeholder 7"/>
          <p:cNvSpPr>
            <a:spLocks noGrp="1"/>
          </p:cNvSpPr>
          <p:nvPr>
            <p:ph type="ftr" sz="quarter" idx="11"/>
          </p:nvPr>
        </p:nvSpPr>
        <p:spPr/>
        <p:txBody>
          <a:bodyPr/>
          <a:lstStyle/>
          <a:p>
            <a:endParaRPr lang="ja-JP" altLang="en-US" dirty="0">
              <a:solidFill>
                <a:srgbClr val="000000">
                  <a:alpha val="70000"/>
                </a:srgbClr>
              </a:solidFill>
            </a:endParaRPr>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22295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E314F29F-7A0E-4D7B-B7E1-B19898F4B14A}"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8" name="Footer Placeholder 7"/>
          <p:cNvSpPr>
            <a:spLocks noGrp="1"/>
          </p:cNvSpPr>
          <p:nvPr>
            <p:ph type="ftr" sz="quarter" idx="11"/>
          </p:nvPr>
        </p:nvSpPr>
        <p:spPr/>
        <p:txBody>
          <a:bodyPr/>
          <a:lstStyle/>
          <a:p>
            <a:endParaRPr lang="ja-JP" altLang="en-US" dirty="0">
              <a:solidFill>
                <a:srgbClr val="000000">
                  <a:alpha val="70000"/>
                </a:srgbClr>
              </a:solidFill>
            </a:endParaRPr>
          </a:p>
        </p:txBody>
      </p:sp>
      <p:sp>
        <p:nvSpPr>
          <p:cNvPr id="9" name="Slide Number Placeholder 8"/>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553857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Date Placeholder 7"/>
          <p:cNvSpPr>
            <a:spLocks noGrp="1"/>
          </p:cNvSpPr>
          <p:nvPr>
            <p:ph type="dt" sz="half" idx="10"/>
          </p:nvPr>
        </p:nvSpPr>
        <p:spPr/>
        <p:txBody>
          <a:bodyPr/>
          <a:lstStyle/>
          <a:p>
            <a:fld id="{E8088BD2-640C-40AB-959F-4006CE8ACD50}"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9" name="Footer Placeholder 8"/>
          <p:cNvSpPr>
            <a:spLocks noGrp="1"/>
          </p:cNvSpPr>
          <p:nvPr>
            <p:ph type="ftr" sz="quarter" idx="11"/>
          </p:nvPr>
        </p:nvSpPr>
        <p:spPr/>
        <p:txBody>
          <a:bodyPr/>
          <a:lstStyle/>
          <a:p>
            <a:endParaRPr lang="ja-JP" altLang="en-US" dirty="0">
              <a:solidFill>
                <a:srgbClr val="000000">
                  <a:alpha val="70000"/>
                </a:srgbClr>
              </a:solidFill>
            </a:endParaRPr>
          </a:p>
        </p:txBody>
      </p:sp>
      <p:sp>
        <p:nvSpPr>
          <p:cNvPr id="10" name="Slide Number Placeholder 9"/>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83221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02239" y="3143250"/>
            <a:ext cx="3288024" cy="25967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BAC7AE91-1778-4429-A5ED-3CF880656084}"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8" name="Footer Placeholder 7"/>
          <p:cNvSpPr>
            <a:spLocks noGrp="1"/>
          </p:cNvSpPr>
          <p:nvPr>
            <p:ph type="ftr" sz="quarter" idx="11"/>
          </p:nvPr>
        </p:nvSpPr>
        <p:spPr/>
        <p:txBody>
          <a:bodyPr/>
          <a:lstStyle/>
          <a:p>
            <a:endParaRPr lang="ja-JP" altLang="en-US" dirty="0">
              <a:solidFill>
                <a:srgbClr val="000000">
                  <a:alpha val="70000"/>
                </a:srgbClr>
              </a:solidFill>
            </a:endParaRPr>
          </a:p>
        </p:txBody>
      </p:sp>
      <p:sp>
        <p:nvSpPr>
          <p:cNvPr id="9" name="Slide Number Placeholder 8"/>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49073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C230381-D43B-4C4B-AFE7-3F17D4E1B589}"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4" name="Footer Placeholder 3"/>
          <p:cNvSpPr>
            <a:spLocks noGrp="1"/>
          </p:cNvSpPr>
          <p:nvPr>
            <p:ph type="ftr" sz="quarter" idx="11"/>
          </p:nvPr>
        </p:nvSpPr>
        <p:spPr/>
        <p:txBody>
          <a:bodyPr/>
          <a:lstStyle/>
          <a:p>
            <a:endParaRPr lang="ja-JP" altLang="en-US" dirty="0">
              <a:solidFill>
                <a:srgbClr val="000000">
                  <a:alpha val="70000"/>
                </a:srgbClr>
              </a:solidFill>
            </a:endParaRPr>
          </a:p>
        </p:txBody>
      </p:sp>
      <p:sp>
        <p:nvSpPr>
          <p:cNvPr id="5" name="Slide Number Placeholder 4"/>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98391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E6DC5-446E-4F50-804F-E978354F8F56}"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3" name="Footer Placeholder 2"/>
          <p:cNvSpPr>
            <a:spLocks noGrp="1"/>
          </p:cNvSpPr>
          <p:nvPr>
            <p:ph type="ftr" sz="quarter" idx="11"/>
          </p:nvPr>
        </p:nvSpPr>
        <p:spPr/>
        <p:txBody>
          <a:bodyPr/>
          <a:lstStyle/>
          <a:p>
            <a:endParaRPr lang="ja-JP" altLang="en-US" dirty="0">
              <a:solidFill>
                <a:srgbClr val="000000">
                  <a:alpha val="70000"/>
                </a:srgbClr>
              </a:solidFill>
            </a:endParaRPr>
          </a:p>
        </p:txBody>
      </p:sp>
      <p:sp>
        <p:nvSpPr>
          <p:cNvPr id="4" name="Slide Number Placeholder 3"/>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369606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Date Placeholder 8"/>
          <p:cNvSpPr>
            <a:spLocks noGrp="1"/>
          </p:cNvSpPr>
          <p:nvPr>
            <p:ph type="dt" sz="half" idx="10"/>
          </p:nvPr>
        </p:nvSpPr>
        <p:spPr/>
        <p:txBody>
          <a:bodyPr/>
          <a:lstStyle/>
          <a:p>
            <a:fld id="{301D3F09-9B22-4A95-B8C0-1B6CBBD8425F}"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ja-JP" altLang="en-US" dirty="0"/>
          </a:p>
        </p:txBody>
      </p:sp>
      <p:sp>
        <p:nvSpPr>
          <p:cNvPr id="11" name="Slide Number Placeholder 10"/>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90532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89FD7F4-8FB7-46FC-8132-977B9350E44B}" type="datetime1">
              <a:rPr lang="ja-JP" altLang="en-US" smtClean="0"/>
              <a:pPr/>
              <a:t>2023/11/22</a:t>
            </a:fld>
            <a:endParaRPr lang="ja-JP" alt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ja-JP" altLang="en-US" dirty="0"/>
          </a:p>
        </p:txBody>
      </p:sp>
      <p:sp>
        <p:nvSpPr>
          <p:cNvPr id="10" name="Slide Number Placeholder 9"/>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422170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0AED662-64EC-43F7-AB0B-39CD06126E22}"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5" name="Footer Placeholder 4"/>
          <p:cNvSpPr>
            <a:spLocks noGrp="1"/>
          </p:cNvSpPr>
          <p:nvPr>
            <p:ph type="ftr" sz="quarter" idx="11"/>
          </p:nvPr>
        </p:nvSpPr>
        <p:spPr/>
        <p:txBody>
          <a:bodyPr/>
          <a:lstStyle/>
          <a:p>
            <a:endParaRPr lang="ja-JP" altLang="en-US" dirty="0">
              <a:solidFill>
                <a:srgbClr val="000000">
                  <a:alpha val="70000"/>
                </a:srgbClr>
              </a:solidFill>
            </a:endParaRPr>
          </a:p>
        </p:txBody>
      </p:sp>
      <p:sp>
        <p:nvSpPr>
          <p:cNvPr id="6" name="Slide Number Placeholder 5"/>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148439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487C4BB-5D8F-448D-9C8B-26CF55488B99}" type="datetime1">
              <a:rPr lang="ja-JP" altLang="en-US" smtClean="0">
                <a:solidFill>
                  <a:srgbClr val="000000">
                    <a:alpha val="70000"/>
                  </a:srgbClr>
                </a:solidFill>
              </a:rPr>
              <a:pPr/>
              <a:t>2023/11/22</a:t>
            </a:fld>
            <a:endParaRPr lang="ja-JP" altLang="en-US" dirty="0">
              <a:solidFill>
                <a:srgbClr val="000000">
                  <a:alpha val="70000"/>
                </a:srgbClr>
              </a:solidFill>
            </a:endParaRPr>
          </a:p>
        </p:txBody>
      </p:sp>
      <p:sp>
        <p:nvSpPr>
          <p:cNvPr id="5" name="Footer Placeholder 4"/>
          <p:cNvSpPr>
            <a:spLocks noGrp="1"/>
          </p:cNvSpPr>
          <p:nvPr>
            <p:ph type="ftr" sz="quarter" idx="11"/>
          </p:nvPr>
        </p:nvSpPr>
        <p:spPr/>
        <p:txBody>
          <a:bodyPr/>
          <a:lstStyle/>
          <a:p>
            <a:endParaRPr lang="ja-JP" altLang="en-US" dirty="0">
              <a:solidFill>
                <a:srgbClr val="000000">
                  <a:alpha val="70000"/>
                </a:srgbClr>
              </a:solidFill>
            </a:endParaRPr>
          </a:p>
        </p:txBody>
      </p:sp>
      <p:sp>
        <p:nvSpPr>
          <p:cNvPr id="6" name="Slide Number Placeholder 5"/>
          <p:cNvSpPr>
            <a:spLocks noGrp="1"/>
          </p:cNvSpPr>
          <p:nvPr>
            <p:ph type="sldNum" sz="quarter" idx="12"/>
          </p:nvPr>
        </p:nvSpPr>
        <p:spPr/>
        <p:txBody>
          <a:body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182397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4A8F2B-89F0-4E35-987B-375DE849C53C}" type="datetime1">
              <a:rPr kumimoji="1" lang="ja-JP" altLang="en-US" smtClean="0"/>
              <a:t>2023/11/22</a:t>
            </a:fld>
            <a:endParaRPr kumimoji="1" lang="ja-JP" altLang="en-US" dirty="0"/>
          </a:p>
        </p:txBody>
      </p:sp>
      <p:sp>
        <p:nvSpPr>
          <p:cNvPr id="5" name="フッター プレースホルダー 4"/>
          <p:cNvSpPr>
            <a:spLocks noGrp="1"/>
          </p:cNvSpPr>
          <p:nvPr>
            <p:ph type="ftr" sz="quarter" idx="3"/>
          </p:nvPr>
        </p:nvSpPr>
        <p:spPr>
          <a:xfrm>
            <a:off x="3124200" y="6356359"/>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974904" y="6453344"/>
            <a:ext cx="2133600" cy="365125"/>
          </a:xfrm>
          <a:prstGeom prst="rect">
            <a:avLst/>
          </a:prstGeom>
        </p:spPr>
        <p:txBody>
          <a:bodyPr vert="horz" lIns="91440" tIns="45720" rIns="91440" bIns="45720" rtlCol="0" anchor="ctr"/>
          <a:lstStyle>
            <a:lvl1pPr algn="r">
              <a:defRPr sz="2000">
                <a:solidFill>
                  <a:schemeClr val="tx1"/>
                </a:solidFill>
              </a:defRPr>
            </a:lvl1p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3115872119"/>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332" rtl="0" eaLnBrk="1" latinLnBrk="0" hangingPunct="1">
        <a:spcBef>
          <a:spcPct val="0"/>
        </a:spcBef>
        <a:buNone/>
        <a:defRPr kumimoji="1" sz="4400" kern="1200">
          <a:solidFill>
            <a:schemeClr val="tx1"/>
          </a:solidFill>
          <a:latin typeface="+mj-lt"/>
          <a:ea typeface="+mj-ea"/>
          <a:cs typeface="+mj-cs"/>
        </a:defRPr>
      </a:lvl1pPr>
    </p:titleStyle>
    <p:bodyStyle>
      <a:lvl1pPr marL="342874" indent="-342874" algn="l" defTabSz="914332"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95" indent="-285730" algn="l" defTabSz="914332"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14" indent="-228584" algn="l" defTabSz="914332"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81"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247"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413"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32" rtl="0" eaLnBrk="1" latinLnBrk="0" hangingPunct="1">
        <a:defRPr kumimoji="1" sz="1801" kern="1200">
          <a:solidFill>
            <a:schemeClr val="tx1"/>
          </a:solidFill>
          <a:latin typeface="+mn-lt"/>
          <a:ea typeface="+mn-ea"/>
          <a:cs typeface="+mn-cs"/>
        </a:defRPr>
      </a:lvl1pPr>
      <a:lvl2pPr marL="457166" algn="l" defTabSz="914332" rtl="0" eaLnBrk="1" latinLnBrk="0" hangingPunct="1">
        <a:defRPr kumimoji="1" sz="1801" kern="1200">
          <a:solidFill>
            <a:schemeClr val="tx1"/>
          </a:solidFill>
          <a:latin typeface="+mn-lt"/>
          <a:ea typeface="+mn-ea"/>
          <a:cs typeface="+mn-cs"/>
        </a:defRPr>
      </a:lvl2pPr>
      <a:lvl3pPr marL="914332" algn="l" defTabSz="914332" rtl="0" eaLnBrk="1" latinLnBrk="0" hangingPunct="1">
        <a:defRPr kumimoji="1" sz="1801" kern="1200">
          <a:solidFill>
            <a:schemeClr val="tx1"/>
          </a:solidFill>
          <a:latin typeface="+mn-lt"/>
          <a:ea typeface="+mn-ea"/>
          <a:cs typeface="+mn-cs"/>
        </a:defRPr>
      </a:lvl3pPr>
      <a:lvl4pPr marL="1371496" algn="l" defTabSz="914332" rtl="0" eaLnBrk="1" latinLnBrk="0" hangingPunct="1">
        <a:defRPr kumimoji="1" sz="1801" kern="1200">
          <a:solidFill>
            <a:schemeClr val="tx1"/>
          </a:solidFill>
          <a:latin typeface="+mn-lt"/>
          <a:ea typeface="+mn-ea"/>
          <a:cs typeface="+mn-cs"/>
        </a:defRPr>
      </a:lvl4pPr>
      <a:lvl5pPr marL="1828664" algn="l" defTabSz="914332" rtl="0" eaLnBrk="1" latinLnBrk="0" hangingPunct="1">
        <a:defRPr kumimoji="1" sz="1801" kern="1200">
          <a:solidFill>
            <a:schemeClr val="tx1"/>
          </a:solidFill>
          <a:latin typeface="+mn-lt"/>
          <a:ea typeface="+mn-ea"/>
          <a:cs typeface="+mn-cs"/>
        </a:defRPr>
      </a:lvl5pPr>
      <a:lvl6pPr marL="2285830" algn="l" defTabSz="914332" rtl="0" eaLnBrk="1" latinLnBrk="0" hangingPunct="1">
        <a:defRPr kumimoji="1" sz="1801" kern="1200">
          <a:solidFill>
            <a:schemeClr val="tx1"/>
          </a:solidFill>
          <a:latin typeface="+mn-lt"/>
          <a:ea typeface="+mn-ea"/>
          <a:cs typeface="+mn-cs"/>
        </a:defRPr>
      </a:lvl6pPr>
      <a:lvl7pPr marL="2742994" algn="l" defTabSz="914332" rtl="0" eaLnBrk="1" latinLnBrk="0" hangingPunct="1">
        <a:defRPr kumimoji="1" sz="1801" kern="1200">
          <a:solidFill>
            <a:schemeClr val="tx1"/>
          </a:solidFill>
          <a:latin typeface="+mn-lt"/>
          <a:ea typeface="+mn-ea"/>
          <a:cs typeface="+mn-cs"/>
        </a:defRPr>
      </a:lvl7pPr>
      <a:lvl8pPr marL="3200160" algn="l" defTabSz="914332" rtl="0" eaLnBrk="1" latinLnBrk="0" hangingPunct="1">
        <a:defRPr kumimoji="1" sz="1801" kern="1200">
          <a:solidFill>
            <a:schemeClr val="tx1"/>
          </a:solidFill>
          <a:latin typeface="+mn-lt"/>
          <a:ea typeface="+mn-ea"/>
          <a:cs typeface="+mn-cs"/>
        </a:defRPr>
      </a:lvl8pPr>
      <a:lvl9pPr marL="3657326" algn="l" defTabSz="914332" rtl="0" eaLnBrk="1" latinLnBrk="0" hangingPunct="1">
        <a:defRPr kumimoji="1" sz="1801"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A44A8F2B-89F0-4E35-987B-375DE849C53C}" type="datetime1">
              <a:rPr kumimoji="1" lang="ja-JP" altLang="en-US" smtClean="0"/>
              <a:t>2023/11/22</a:t>
            </a:fld>
            <a:endParaRPr kumimoji="1" lang="ja-JP" alt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kumimoji="1" lang="ja-JP" alt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4057113124"/>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lnSpc>
          <a:spcPct val="90000"/>
        </a:lnSpc>
        <a:spcBef>
          <a:spcPct val="0"/>
        </a:spcBef>
        <a:buNone/>
        <a:defRPr kumimoji="1"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游ゴシック" panose="020B0400000000000000" pitchFamily="50" charset="-128"/>
                <a:ea typeface="游ゴシック" panose="020B0400000000000000" pitchFamily="50" charset="-128"/>
              </a:defRPr>
            </a:lvl1pPr>
          </a:lstStyle>
          <a:p>
            <a:fld id="{39F93908-B6A8-4A4A-A5A6-7727CB0A2542}" type="datetime1">
              <a:rPr lang="ja-JP" altLang="en-US" smtClean="0"/>
              <a:t>2023/11/22</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游ゴシック" panose="020B0400000000000000" pitchFamily="50" charset="-128"/>
                <a:ea typeface="游ゴシック" panose="020B0400000000000000"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游ゴシック" panose="020B0400000000000000" pitchFamily="50" charset="-128"/>
                <a:ea typeface="游ゴシック" panose="020B0400000000000000" pitchFamily="50" charset="-128"/>
              </a:defRPr>
            </a:lvl1p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291345203"/>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Lst>
  <p:hf sldNum="0" hdr="0" ftr="0" dt="0"/>
  <p:txStyles>
    <p:titleStyle>
      <a:lvl1pPr algn="ctr" defTabSz="914400" rtl="0" eaLnBrk="1" latinLnBrk="0" hangingPunct="1">
        <a:spcBef>
          <a:spcPct val="0"/>
        </a:spcBef>
        <a:buNone/>
        <a:defRPr kumimoji="1" sz="4400" kern="1200">
          <a:solidFill>
            <a:schemeClr val="tx1"/>
          </a:solidFill>
          <a:latin typeface="游ゴシック" panose="020B0400000000000000" pitchFamily="50" charset="-128"/>
          <a:ea typeface="游ゴシック" panose="020B0400000000000000" pitchFamily="50"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游ゴシック" panose="020B0400000000000000" pitchFamily="50" charset="-128"/>
          <a:ea typeface="游ゴシック" panose="020B04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游ゴシック" panose="020B0400000000000000" pitchFamily="50" charset="-128"/>
          <a:ea typeface="游ゴシック" panose="020B04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游ゴシック" panose="020B0400000000000000" pitchFamily="50" charset="-128"/>
          <a:ea typeface="游ゴシック" panose="020B04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游ゴシック" panose="020B0400000000000000" pitchFamily="50" charset="-128"/>
          <a:ea typeface="游ゴシック" panose="020B04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游ゴシック" panose="020B0400000000000000" pitchFamily="50" charset="-128"/>
          <a:ea typeface="游ゴシック" panose="020B04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5" name="フリーフォーム 14"/>
          <p:cNvSpPr>
            <a:spLocks/>
          </p:cNvSpPr>
          <p:nvPr/>
        </p:nvSpPr>
        <p:spPr bwMode="auto">
          <a:xfrm>
            <a:off x="13" y="714364"/>
            <a:ext cx="9143999" cy="1133459"/>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rgbClr val="FFFFFF"/>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vert="horz" wrap="square" lIns="91440" tIns="45721" rIns="91440" bIns="45721" anchor="t" compatLnSpc="1"/>
          <a:lstStyle/>
          <a:p>
            <a:endParaRPr kumimoji="0" lang="ja-JP" altLang="en-US" sz="1801"/>
          </a:p>
        </p:txBody>
      </p:sp>
      <p:sp>
        <p:nvSpPr>
          <p:cNvPr id="13" name="フリーフォーム 12"/>
          <p:cNvSpPr>
            <a:spLocks/>
          </p:cNvSpPr>
          <p:nvPr/>
        </p:nvSpPr>
        <p:spPr bwMode="auto">
          <a:xfrm>
            <a:off x="0" y="6"/>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1" rIns="91440" bIns="45721" anchor="t" compatLnSpc="1"/>
          <a:lstStyle/>
          <a:p>
            <a:endParaRPr kumimoji="0" lang="ja-JP" altLang="en-US" sz="1801"/>
          </a:p>
        </p:txBody>
      </p:sp>
      <p:grpSp>
        <p:nvGrpSpPr>
          <p:cNvPr id="2" name="グループ化 1"/>
          <p:cNvGrpSpPr/>
          <p:nvPr/>
        </p:nvGrpSpPr>
        <p:grpSpPr>
          <a:xfrm>
            <a:off x="-3459" y="0"/>
            <a:ext cx="9147461" cy="6858000"/>
            <a:chOff x="-3461" y="0"/>
            <a:chExt cx="9147461" cy="6858000"/>
          </a:xfrm>
        </p:grpSpPr>
        <p:sp>
          <p:nvSpPr>
            <p:cNvPr id="8" name="フリーフォーム 7"/>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sp>
          <p:nvSpPr>
            <p:cNvPr id="9" name="フリーフォーム 8"/>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sp>
          <p:nvSpPr>
            <p:cNvPr id="11" name="フリーフォーム 10"/>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sp>
          <p:nvSpPr>
            <p:cNvPr id="12" name="フリーフォーム 11"/>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sz="1801"/>
            </a:p>
          </p:txBody>
        </p:sp>
      </p:grpSp>
      <p:sp>
        <p:nvSpPr>
          <p:cNvPr id="16" name="正方形/長方形 15"/>
          <p:cNvSpPr/>
          <p:nvPr/>
        </p:nvSpPr>
        <p:spPr bwMode="auto">
          <a:xfrm>
            <a:off x="0" y="1071552"/>
            <a:ext cx="9144000" cy="5786455"/>
          </a:xfrm>
          <a:prstGeom prst="rect">
            <a:avLst/>
          </a:prstGeom>
          <a:gradFill>
            <a:gsLst>
              <a:gs pos="0">
                <a:srgbClr val="FFFFFF">
                  <a:alpha val="0"/>
                </a:srgbClr>
              </a:gs>
              <a:gs pos="7000">
                <a:srgbClr val="FFFFFF"/>
              </a:gs>
            </a:gsLst>
            <a:lin ang="5400000" scaled="1"/>
          </a:gradFill>
          <a:ln w="9525" cap="flat" cmpd="sng" algn="ctr">
            <a:noFill/>
            <a:prstDash val="solid"/>
            <a:round/>
            <a:headEnd type="none" w="med" len="med"/>
            <a:tailEnd type="none" w="med" len="med"/>
          </a:ln>
          <a:effectLst/>
        </p:spPr>
        <p:txBody>
          <a:bodyPr vert="horz" wrap="square" lIns="91440" tIns="45721" rIns="91440" bIns="45721" rtlCol="0" anchor="t" compatLnSpc="1"/>
          <a:lstStyle/>
          <a:p>
            <a:pPr algn="ctr" eaLnBrk="1" latinLnBrk="0" hangingPunct="1"/>
            <a:endParaRPr kumimoji="0" lang="ja-JP" altLang="en-US" sz="1801"/>
          </a:p>
        </p:txBody>
      </p:sp>
      <p:sp>
        <p:nvSpPr>
          <p:cNvPr id="22" name="タイトル プレースホルダー 21"/>
          <p:cNvSpPr>
            <a:spLocks noGrp="1"/>
          </p:cNvSpPr>
          <p:nvPr>
            <p:ph type="title"/>
          </p:nvPr>
        </p:nvSpPr>
        <p:spPr>
          <a:xfrm>
            <a:off x="428596" y="214296"/>
            <a:ext cx="8229600" cy="785819"/>
          </a:xfrm>
          <a:prstGeom prst="rect">
            <a:avLst/>
          </a:prstGeom>
        </p:spPr>
        <p:txBody>
          <a:bodyPr vert="horz" rtlCol="0" anchor="ctr">
            <a:normAutofit/>
          </a:bodyPr>
          <a:lstStyle/>
          <a:p>
            <a:r>
              <a:rPr kumimoji="0" lang="ja-JP" altLang="en-US"/>
              <a:t>マスター タイトルの書式設定</a:t>
            </a:r>
            <a:endParaRPr kumimoji="0" lang="en-US"/>
          </a:p>
        </p:txBody>
      </p:sp>
      <p:sp>
        <p:nvSpPr>
          <p:cNvPr id="18" name="テキスト プレースホルダー 17"/>
          <p:cNvSpPr>
            <a:spLocks noGrp="1"/>
          </p:cNvSpPr>
          <p:nvPr>
            <p:ph type="body" idx="1"/>
          </p:nvPr>
        </p:nvSpPr>
        <p:spPr>
          <a:xfrm>
            <a:off x="457200" y="1500176"/>
            <a:ext cx="8229600" cy="4625992"/>
          </a:xfrm>
          <a:prstGeom prst="rect">
            <a:avLst/>
          </a:prstGeom>
        </p:spPr>
        <p:txBody>
          <a:bodyPr vert="horz" rtlCol="0">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29" name="日付プレースホルダー 28"/>
          <p:cNvSpPr>
            <a:spLocks noGrp="1"/>
          </p:cNvSpPr>
          <p:nvPr>
            <p:ph type="dt" sz="half" idx="2"/>
          </p:nvPr>
        </p:nvSpPr>
        <p:spPr>
          <a:xfrm>
            <a:off x="457200" y="6356359"/>
            <a:ext cx="2133600" cy="365125"/>
          </a:xfrm>
          <a:prstGeom prst="rect">
            <a:avLst/>
          </a:prstGeom>
        </p:spPr>
        <p:txBody>
          <a:bodyPr vert="horz" rtlCol="0" anchor="ctr"/>
          <a:lstStyle>
            <a:lvl1pPr algn="l" eaLnBrk="1" latinLnBrk="0" hangingPunct="1">
              <a:defRPr kumimoji="0" sz="1200">
                <a:solidFill>
                  <a:srgbClr val="080808"/>
                </a:solidFill>
              </a:defRPr>
            </a:lvl1pPr>
          </a:lstStyle>
          <a:p>
            <a:fld id="{BA2108F9-D393-4878-BB5E-C8551EB026FA}" type="datetime1">
              <a:rPr kumimoji="1" lang="ja-JP" altLang="en-US" smtClean="0"/>
              <a:t>2023/11/22</a:t>
            </a:fld>
            <a:endParaRPr kumimoji="1" lang="ja-JP" altLang="en-US" dirty="0"/>
          </a:p>
        </p:txBody>
      </p:sp>
      <p:sp>
        <p:nvSpPr>
          <p:cNvPr id="4" name="フッター プレースホルダー 3"/>
          <p:cNvSpPr>
            <a:spLocks noGrp="1"/>
          </p:cNvSpPr>
          <p:nvPr>
            <p:ph type="ftr" sz="quarter" idx="3"/>
          </p:nvPr>
        </p:nvSpPr>
        <p:spPr>
          <a:xfrm>
            <a:off x="3124200" y="6356359"/>
            <a:ext cx="2895600" cy="365125"/>
          </a:xfrm>
          <a:prstGeom prst="rect">
            <a:avLst/>
          </a:prstGeom>
        </p:spPr>
        <p:txBody>
          <a:bodyPr vert="horz" rtlCol="0" anchor="ctr"/>
          <a:lstStyle>
            <a:lvl1pPr algn="ctr" eaLnBrk="1" latinLnBrk="0" hangingPunct="1">
              <a:defRPr kumimoji="0" sz="1200">
                <a:solidFill>
                  <a:srgbClr val="080808"/>
                </a:solidFill>
              </a:defRPr>
            </a:lvl1pPr>
          </a:lstStyle>
          <a:p>
            <a:endParaRPr kumimoji="1" lang="ja-JP" altLang="en-US" dirty="0"/>
          </a:p>
        </p:txBody>
      </p:sp>
      <p:sp>
        <p:nvSpPr>
          <p:cNvPr id="10" name="スライド番号プレースホルダー 9"/>
          <p:cNvSpPr>
            <a:spLocks noGrp="1"/>
          </p:cNvSpPr>
          <p:nvPr>
            <p:ph type="sldNum" sz="quarter" idx="4"/>
          </p:nvPr>
        </p:nvSpPr>
        <p:spPr>
          <a:xfrm>
            <a:off x="6553200" y="6356359"/>
            <a:ext cx="2133600" cy="365125"/>
          </a:xfrm>
          <a:prstGeom prst="rect">
            <a:avLst/>
          </a:prstGeom>
        </p:spPr>
        <p:txBody>
          <a:bodyPr vert="horz" rtlCol="0" anchor="ctr"/>
          <a:lstStyle>
            <a:lvl1pPr algn="r" eaLnBrk="1" latinLnBrk="0" hangingPunct="1">
              <a:defRPr kumimoji="0" sz="1200">
                <a:solidFill>
                  <a:srgbClr val="080808"/>
                </a:solidFill>
              </a:defRPr>
            </a:lvl1pPr>
          </a:lstStyle>
          <a:p>
            <a:fld id="{11FCAF1E-F1D4-42A7-9A7A-52DB065B753C}" type="slidenum">
              <a:rPr kumimoji="1" lang="ja-JP" altLang="en-US" smtClean="0"/>
              <a:pPr/>
              <a:t>‹#›</a:t>
            </a:fld>
            <a:endParaRPr kumimoji="1" lang="ja-JP" altLang="en-US" dirty="0"/>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1" sz="4400" baseline="0">
          <a:ln w="3175">
            <a:noFill/>
            <a:prstDash val="solid"/>
          </a:ln>
          <a:gradFill>
            <a:gsLst>
              <a:gs pos="0">
                <a:schemeClr val="accent3">
                  <a:lumMod val="40000"/>
                  <a:lumOff val="60000"/>
                </a:schemeClr>
              </a:gs>
              <a:gs pos="100000">
                <a:schemeClr val="accent3">
                  <a:lumMod val="60000"/>
                  <a:lumOff val="40000"/>
                </a:schemeClr>
              </a:gs>
            </a:gsLst>
            <a:lin ang="5400000" scaled="1"/>
          </a:gradFill>
          <a:effectLst>
            <a:outerShdw blurRad="127000" algn="tl" rotWithShape="0">
              <a:schemeClr val="tx1">
                <a:alpha val="70000"/>
              </a:schemeClr>
            </a:outerShdw>
          </a:effectLst>
          <a:latin typeface="+mj-lt"/>
          <a:ea typeface="+mj-ea"/>
          <a:cs typeface="+mj-cs"/>
        </a:defRPr>
      </a:lvl1pPr>
    </p:titleStyle>
    <p:bodyStyle>
      <a:lvl1pPr marL="342874" indent="-342874" algn="l" rtl="0" eaLnBrk="1" latinLnBrk="0" hangingPunct="1">
        <a:spcBef>
          <a:spcPct val="20000"/>
        </a:spcBef>
        <a:buClr>
          <a:schemeClr val="accent1"/>
        </a:buClr>
        <a:buSzPct val="75000"/>
        <a:buFont typeface="Wingdings"/>
        <a:buChar char="p"/>
        <a:defRPr kumimoji="1" sz="3200" baseline="0">
          <a:solidFill>
            <a:schemeClr val="tx2"/>
          </a:solidFill>
          <a:latin typeface="+mn-lt"/>
          <a:ea typeface="+mn-ea"/>
          <a:cs typeface="+mn-cs"/>
        </a:defRPr>
      </a:lvl1pPr>
      <a:lvl2pPr marL="742895" indent="-285730" algn="l" rtl="0" eaLnBrk="1" latinLnBrk="0" hangingPunct="1">
        <a:spcBef>
          <a:spcPct val="20000"/>
        </a:spcBef>
        <a:buClr>
          <a:schemeClr val="accent3"/>
        </a:buClr>
        <a:buSzPct val="65000"/>
        <a:buFont typeface="Wingdings"/>
        <a:buChar char="p"/>
        <a:defRPr kumimoji="1" sz="2800" baseline="0">
          <a:solidFill>
            <a:schemeClr val="tx2"/>
          </a:solidFill>
          <a:latin typeface="+mn-lt"/>
          <a:ea typeface="+mn-ea"/>
          <a:cs typeface="+mn-cs"/>
        </a:defRPr>
      </a:lvl2pPr>
      <a:lvl3pPr marL="1142914" indent="-228584" algn="l" rtl="0" eaLnBrk="1" latinLnBrk="0" hangingPunct="1">
        <a:spcBef>
          <a:spcPct val="20000"/>
        </a:spcBef>
        <a:buClr>
          <a:schemeClr val="accent4"/>
        </a:buClr>
        <a:buSzPct val="65000"/>
        <a:buFont typeface="Wingdings"/>
        <a:buChar char="p"/>
        <a:defRPr kumimoji="1" sz="2400" baseline="0">
          <a:solidFill>
            <a:schemeClr val="tx2"/>
          </a:solidFill>
          <a:latin typeface="+mn-lt"/>
          <a:ea typeface="+mn-ea"/>
          <a:cs typeface="+mn-cs"/>
        </a:defRPr>
      </a:lvl3pPr>
      <a:lvl4pPr marL="1600081" indent="-228584" algn="l" rtl="0" eaLnBrk="1" latinLnBrk="0" hangingPunct="1">
        <a:spcBef>
          <a:spcPct val="20000"/>
        </a:spcBef>
        <a:buClr>
          <a:schemeClr val="accent5"/>
        </a:buClr>
        <a:buSzPct val="65000"/>
        <a:buFont typeface="Wingdings"/>
        <a:buChar char="p"/>
        <a:defRPr kumimoji="1" sz="2000" baseline="0">
          <a:solidFill>
            <a:schemeClr val="tx2"/>
          </a:solidFill>
          <a:latin typeface="+mn-lt"/>
          <a:ea typeface="+mn-ea"/>
          <a:cs typeface="+mn-cs"/>
        </a:defRPr>
      </a:lvl4pPr>
      <a:lvl5pPr marL="2057247" indent="-228584" algn="l" rtl="0" eaLnBrk="1" latinLnBrk="0" hangingPunct="1">
        <a:spcBef>
          <a:spcPct val="20000"/>
        </a:spcBef>
        <a:buClr>
          <a:schemeClr val="accent2"/>
        </a:buClr>
        <a:buSzPct val="65000"/>
        <a:buFont typeface="Wingdings"/>
        <a:buChar char="p"/>
        <a:defRPr kumimoji="1" sz="2000" baseline="0">
          <a:solidFill>
            <a:schemeClr val="tx2"/>
          </a:solidFill>
          <a:latin typeface="+mn-lt"/>
          <a:ea typeface="+mn-ea"/>
          <a:cs typeface="+mn-cs"/>
        </a:defRPr>
      </a:lvl5pPr>
      <a:lvl6pPr marL="2514413" indent="-228584" algn="l" rtl="0" eaLnBrk="1" latinLnBrk="0" hangingPunct="1">
        <a:spcBef>
          <a:spcPct val="20000"/>
        </a:spcBef>
        <a:buClr>
          <a:schemeClr val="bg2"/>
        </a:buClr>
        <a:buSzPct val="55000"/>
        <a:buFont typeface="Wingdings"/>
        <a:buChar char="p"/>
        <a:defRPr kumimoji="1" sz="2000">
          <a:solidFill>
            <a:schemeClr val="tx1"/>
          </a:solidFill>
          <a:latin typeface="+mn-lt"/>
          <a:ea typeface="+mn-ea"/>
          <a:cs typeface="+mn-cs"/>
        </a:defRPr>
      </a:lvl6pPr>
      <a:lvl7pPr marL="2971578" indent="-228584" algn="l" rtl="0" eaLnBrk="1" latinLnBrk="0" hangingPunct="1">
        <a:spcBef>
          <a:spcPct val="20000"/>
        </a:spcBef>
        <a:buClr>
          <a:schemeClr val="accent6"/>
        </a:buClr>
        <a:buSzPct val="55000"/>
        <a:buFont typeface="Wingdings"/>
        <a:buChar char="p"/>
        <a:defRPr kumimoji="1" sz="2000">
          <a:solidFill>
            <a:schemeClr val="tx1"/>
          </a:solidFill>
          <a:latin typeface="+mn-lt"/>
          <a:ea typeface="+mn-ea"/>
          <a:cs typeface="+mn-cs"/>
        </a:defRPr>
      </a:lvl7pPr>
      <a:lvl8pPr marL="3428744" indent="-228584" algn="l" rtl="0" eaLnBrk="1" latinLnBrk="0" hangingPunct="1">
        <a:spcBef>
          <a:spcPct val="20000"/>
        </a:spcBef>
        <a:buClr>
          <a:schemeClr val="accent1">
            <a:tint val="60000"/>
          </a:schemeClr>
        </a:buClr>
        <a:buSzPct val="55000"/>
        <a:buFont typeface="Wingdings"/>
        <a:buChar char="p"/>
        <a:defRPr kumimoji="1" sz="2000">
          <a:solidFill>
            <a:schemeClr val="tx1"/>
          </a:solidFill>
          <a:latin typeface="+mn-lt"/>
          <a:ea typeface="+mn-ea"/>
          <a:cs typeface="+mn-cs"/>
        </a:defRPr>
      </a:lvl8pPr>
      <a:lvl9pPr marL="3885910" indent="-228584" algn="l" rtl="0" eaLnBrk="1" latinLnBrk="0" hangingPunct="1">
        <a:spcBef>
          <a:spcPct val="20000"/>
        </a:spcBef>
        <a:buClr>
          <a:schemeClr val="bg2">
            <a:tint val="60000"/>
          </a:schemeClr>
        </a:buClr>
        <a:buSzPct val="55000"/>
        <a:buFont typeface="Wingdings"/>
        <a:buChar char="p"/>
        <a:defRPr kumimoji="1" sz="2000">
          <a:solidFill>
            <a:schemeClr val="tx1"/>
          </a:solidFill>
          <a:latin typeface="+mn-lt"/>
          <a:ea typeface="+mn-ea"/>
          <a:cs typeface="+mn-cs"/>
        </a:defRPr>
      </a:lvl9pPr>
    </p:bodyStyle>
    <p:otherStyle>
      <a:lvl1pPr marL="0" algn="l" rtl="0" eaLnBrk="1" latinLnBrk="0" hangingPunct="1">
        <a:defRPr kumimoji="1">
          <a:solidFill>
            <a:schemeClr val="tx1"/>
          </a:solidFill>
          <a:latin typeface="+mn-lt"/>
          <a:ea typeface="+mn-ea"/>
          <a:cs typeface="+mn-cs"/>
        </a:defRPr>
      </a:lvl1pPr>
      <a:lvl2pPr marL="457166" algn="l" rtl="0" eaLnBrk="1" latinLnBrk="0" hangingPunct="1">
        <a:defRPr kumimoji="1">
          <a:solidFill>
            <a:schemeClr val="tx1"/>
          </a:solidFill>
          <a:latin typeface="+mn-lt"/>
          <a:ea typeface="+mn-ea"/>
          <a:cs typeface="+mn-cs"/>
        </a:defRPr>
      </a:lvl2pPr>
      <a:lvl3pPr marL="914332" algn="l" rtl="0" eaLnBrk="1" latinLnBrk="0" hangingPunct="1">
        <a:defRPr kumimoji="1">
          <a:solidFill>
            <a:schemeClr val="tx1"/>
          </a:solidFill>
          <a:latin typeface="+mn-lt"/>
          <a:ea typeface="+mn-ea"/>
          <a:cs typeface="+mn-cs"/>
        </a:defRPr>
      </a:lvl3pPr>
      <a:lvl4pPr marL="1371496" algn="l" rtl="0" eaLnBrk="1" latinLnBrk="0" hangingPunct="1">
        <a:defRPr kumimoji="1">
          <a:solidFill>
            <a:schemeClr val="tx1"/>
          </a:solidFill>
          <a:latin typeface="+mn-lt"/>
          <a:ea typeface="+mn-ea"/>
          <a:cs typeface="+mn-cs"/>
        </a:defRPr>
      </a:lvl4pPr>
      <a:lvl5pPr marL="1828664" algn="l" rtl="0" eaLnBrk="1" latinLnBrk="0" hangingPunct="1">
        <a:defRPr kumimoji="1">
          <a:solidFill>
            <a:schemeClr val="tx1"/>
          </a:solidFill>
          <a:latin typeface="+mn-lt"/>
          <a:ea typeface="+mn-ea"/>
          <a:cs typeface="+mn-cs"/>
        </a:defRPr>
      </a:lvl5pPr>
      <a:lvl6pPr marL="2285830" algn="l" rtl="0" eaLnBrk="1" latinLnBrk="0" hangingPunct="1">
        <a:defRPr kumimoji="1">
          <a:solidFill>
            <a:schemeClr val="tx1"/>
          </a:solidFill>
          <a:latin typeface="+mn-lt"/>
          <a:ea typeface="+mn-ea"/>
          <a:cs typeface="+mn-cs"/>
        </a:defRPr>
      </a:lvl6pPr>
      <a:lvl7pPr marL="2742994" algn="l" rtl="0" eaLnBrk="1" latinLnBrk="0" hangingPunct="1">
        <a:defRPr kumimoji="1">
          <a:solidFill>
            <a:schemeClr val="tx1"/>
          </a:solidFill>
          <a:latin typeface="+mn-lt"/>
          <a:ea typeface="+mn-ea"/>
          <a:cs typeface="+mn-cs"/>
        </a:defRPr>
      </a:lvl7pPr>
      <a:lvl8pPr marL="3200160" algn="l" rtl="0" eaLnBrk="1" latinLnBrk="0" hangingPunct="1">
        <a:defRPr kumimoji="1">
          <a:solidFill>
            <a:schemeClr val="tx1"/>
          </a:solidFill>
          <a:latin typeface="+mn-lt"/>
          <a:ea typeface="+mn-ea"/>
          <a:cs typeface="+mn-cs"/>
        </a:defRPr>
      </a:lvl8pPr>
      <a:lvl9pPr marL="3657326" algn="l" rtl="0" eaLnBrk="1" latinLnBrk="0" hangingPunct="1">
        <a:defRPr kumimoji="1">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A8AE22-D5C0-401D-9F78-C552A614E0BE}" type="datetime1">
              <a:rPr lang="ja-JP" altLang="en-US" smtClean="0">
                <a:solidFill>
                  <a:prstClr val="black">
                    <a:tint val="75000"/>
                  </a:prstClr>
                </a:solidFill>
              </a:r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9"/>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7010400" y="6482300"/>
            <a:ext cx="2133600" cy="365125"/>
          </a:xfrm>
          <a:prstGeom prst="rect">
            <a:avLst/>
          </a:prstGeom>
        </p:spPr>
        <p:txBody>
          <a:bodyPr vert="horz" lIns="91440" tIns="45720" rIns="91440" bIns="45720" rtlCol="0" anchor="ctr"/>
          <a:lstStyle>
            <a:lvl1pPr algn="r">
              <a:defRPr sz="2000">
                <a:solidFill>
                  <a:schemeClr val="tx1"/>
                </a:solidFill>
              </a:defRPr>
            </a:lvl1p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842372941"/>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332" rtl="0" eaLnBrk="1" latinLnBrk="0" hangingPunct="1">
        <a:spcBef>
          <a:spcPct val="0"/>
        </a:spcBef>
        <a:buNone/>
        <a:defRPr kumimoji="1" sz="4400" kern="1200">
          <a:solidFill>
            <a:schemeClr val="tx1"/>
          </a:solidFill>
          <a:latin typeface="+mj-lt"/>
          <a:ea typeface="+mj-ea"/>
          <a:cs typeface="+mj-cs"/>
        </a:defRPr>
      </a:lvl1pPr>
    </p:titleStyle>
    <p:bodyStyle>
      <a:lvl1pPr marL="342874" indent="-342874" algn="l" defTabSz="914332"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95" indent="-285730" algn="l" defTabSz="914332"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14" indent="-228584" algn="l" defTabSz="914332"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81"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247"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413"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32" rtl="0" eaLnBrk="1" latinLnBrk="0" hangingPunct="1">
        <a:defRPr kumimoji="1" sz="1801" kern="1200">
          <a:solidFill>
            <a:schemeClr val="tx1"/>
          </a:solidFill>
          <a:latin typeface="+mn-lt"/>
          <a:ea typeface="+mn-ea"/>
          <a:cs typeface="+mn-cs"/>
        </a:defRPr>
      </a:lvl1pPr>
      <a:lvl2pPr marL="457166" algn="l" defTabSz="914332" rtl="0" eaLnBrk="1" latinLnBrk="0" hangingPunct="1">
        <a:defRPr kumimoji="1" sz="1801" kern="1200">
          <a:solidFill>
            <a:schemeClr val="tx1"/>
          </a:solidFill>
          <a:latin typeface="+mn-lt"/>
          <a:ea typeface="+mn-ea"/>
          <a:cs typeface="+mn-cs"/>
        </a:defRPr>
      </a:lvl2pPr>
      <a:lvl3pPr marL="914332" algn="l" defTabSz="914332" rtl="0" eaLnBrk="1" latinLnBrk="0" hangingPunct="1">
        <a:defRPr kumimoji="1" sz="1801" kern="1200">
          <a:solidFill>
            <a:schemeClr val="tx1"/>
          </a:solidFill>
          <a:latin typeface="+mn-lt"/>
          <a:ea typeface="+mn-ea"/>
          <a:cs typeface="+mn-cs"/>
        </a:defRPr>
      </a:lvl3pPr>
      <a:lvl4pPr marL="1371496" algn="l" defTabSz="914332" rtl="0" eaLnBrk="1" latinLnBrk="0" hangingPunct="1">
        <a:defRPr kumimoji="1" sz="1801" kern="1200">
          <a:solidFill>
            <a:schemeClr val="tx1"/>
          </a:solidFill>
          <a:latin typeface="+mn-lt"/>
          <a:ea typeface="+mn-ea"/>
          <a:cs typeface="+mn-cs"/>
        </a:defRPr>
      </a:lvl4pPr>
      <a:lvl5pPr marL="1828664" algn="l" defTabSz="914332" rtl="0" eaLnBrk="1" latinLnBrk="0" hangingPunct="1">
        <a:defRPr kumimoji="1" sz="1801" kern="1200">
          <a:solidFill>
            <a:schemeClr val="tx1"/>
          </a:solidFill>
          <a:latin typeface="+mn-lt"/>
          <a:ea typeface="+mn-ea"/>
          <a:cs typeface="+mn-cs"/>
        </a:defRPr>
      </a:lvl5pPr>
      <a:lvl6pPr marL="2285830" algn="l" defTabSz="914332" rtl="0" eaLnBrk="1" latinLnBrk="0" hangingPunct="1">
        <a:defRPr kumimoji="1" sz="1801" kern="1200">
          <a:solidFill>
            <a:schemeClr val="tx1"/>
          </a:solidFill>
          <a:latin typeface="+mn-lt"/>
          <a:ea typeface="+mn-ea"/>
          <a:cs typeface="+mn-cs"/>
        </a:defRPr>
      </a:lvl6pPr>
      <a:lvl7pPr marL="2742994" algn="l" defTabSz="914332" rtl="0" eaLnBrk="1" latinLnBrk="0" hangingPunct="1">
        <a:defRPr kumimoji="1" sz="1801" kern="1200">
          <a:solidFill>
            <a:schemeClr val="tx1"/>
          </a:solidFill>
          <a:latin typeface="+mn-lt"/>
          <a:ea typeface="+mn-ea"/>
          <a:cs typeface="+mn-cs"/>
        </a:defRPr>
      </a:lvl7pPr>
      <a:lvl8pPr marL="3200160" algn="l" defTabSz="914332" rtl="0" eaLnBrk="1" latinLnBrk="0" hangingPunct="1">
        <a:defRPr kumimoji="1" sz="1801" kern="1200">
          <a:solidFill>
            <a:schemeClr val="tx1"/>
          </a:solidFill>
          <a:latin typeface="+mn-lt"/>
          <a:ea typeface="+mn-ea"/>
          <a:cs typeface="+mn-cs"/>
        </a:defRPr>
      </a:lvl8pPr>
      <a:lvl9pPr marL="3657326" algn="l" defTabSz="914332" rtl="0" eaLnBrk="1" latinLnBrk="0" hangingPunct="1">
        <a:defRPr kumimoji="1"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BA131-92E9-4F51-8E7C-B99553BFB233}" type="datetimeFigureOut">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9"/>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05614059"/>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332" rtl="0" eaLnBrk="1" latinLnBrk="0" hangingPunct="1">
        <a:spcBef>
          <a:spcPct val="0"/>
        </a:spcBef>
        <a:buNone/>
        <a:defRPr kumimoji="1" sz="4400" kern="1200">
          <a:solidFill>
            <a:schemeClr val="tx1"/>
          </a:solidFill>
          <a:latin typeface="+mj-lt"/>
          <a:ea typeface="+mj-ea"/>
          <a:cs typeface="+mj-cs"/>
        </a:defRPr>
      </a:lvl1pPr>
    </p:titleStyle>
    <p:bodyStyle>
      <a:lvl1pPr marL="342874" indent="-342874" algn="l" defTabSz="914332"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95" indent="-285730" algn="l" defTabSz="914332"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14" indent="-228584" algn="l" defTabSz="914332"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81"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247"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413"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32" rtl="0" eaLnBrk="1" latinLnBrk="0" hangingPunct="1">
        <a:defRPr kumimoji="1" sz="1801" kern="1200">
          <a:solidFill>
            <a:schemeClr val="tx1"/>
          </a:solidFill>
          <a:latin typeface="+mn-lt"/>
          <a:ea typeface="+mn-ea"/>
          <a:cs typeface="+mn-cs"/>
        </a:defRPr>
      </a:lvl1pPr>
      <a:lvl2pPr marL="457166" algn="l" defTabSz="914332" rtl="0" eaLnBrk="1" latinLnBrk="0" hangingPunct="1">
        <a:defRPr kumimoji="1" sz="1801" kern="1200">
          <a:solidFill>
            <a:schemeClr val="tx1"/>
          </a:solidFill>
          <a:latin typeface="+mn-lt"/>
          <a:ea typeface="+mn-ea"/>
          <a:cs typeface="+mn-cs"/>
        </a:defRPr>
      </a:lvl2pPr>
      <a:lvl3pPr marL="914332" algn="l" defTabSz="914332" rtl="0" eaLnBrk="1" latinLnBrk="0" hangingPunct="1">
        <a:defRPr kumimoji="1" sz="1801" kern="1200">
          <a:solidFill>
            <a:schemeClr val="tx1"/>
          </a:solidFill>
          <a:latin typeface="+mn-lt"/>
          <a:ea typeface="+mn-ea"/>
          <a:cs typeface="+mn-cs"/>
        </a:defRPr>
      </a:lvl3pPr>
      <a:lvl4pPr marL="1371496" algn="l" defTabSz="914332" rtl="0" eaLnBrk="1" latinLnBrk="0" hangingPunct="1">
        <a:defRPr kumimoji="1" sz="1801" kern="1200">
          <a:solidFill>
            <a:schemeClr val="tx1"/>
          </a:solidFill>
          <a:latin typeface="+mn-lt"/>
          <a:ea typeface="+mn-ea"/>
          <a:cs typeface="+mn-cs"/>
        </a:defRPr>
      </a:lvl4pPr>
      <a:lvl5pPr marL="1828664" algn="l" defTabSz="914332" rtl="0" eaLnBrk="1" latinLnBrk="0" hangingPunct="1">
        <a:defRPr kumimoji="1" sz="1801" kern="1200">
          <a:solidFill>
            <a:schemeClr val="tx1"/>
          </a:solidFill>
          <a:latin typeface="+mn-lt"/>
          <a:ea typeface="+mn-ea"/>
          <a:cs typeface="+mn-cs"/>
        </a:defRPr>
      </a:lvl5pPr>
      <a:lvl6pPr marL="2285830" algn="l" defTabSz="914332" rtl="0" eaLnBrk="1" latinLnBrk="0" hangingPunct="1">
        <a:defRPr kumimoji="1" sz="1801" kern="1200">
          <a:solidFill>
            <a:schemeClr val="tx1"/>
          </a:solidFill>
          <a:latin typeface="+mn-lt"/>
          <a:ea typeface="+mn-ea"/>
          <a:cs typeface="+mn-cs"/>
        </a:defRPr>
      </a:lvl6pPr>
      <a:lvl7pPr marL="2742994" algn="l" defTabSz="914332" rtl="0" eaLnBrk="1" latinLnBrk="0" hangingPunct="1">
        <a:defRPr kumimoji="1" sz="1801" kern="1200">
          <a:solidFill>
            <a:schemeClr val="tx1"/>
          </a:solidFill>
          <a:latin typeface="+mn-lt"/>
          <a:ea typeface="+mn-ea"/>
          <a:cs typeface="+mn-cs"/>
        </a:defRPr>
      </a:lvl7pPr>
      <a:lvl8pPr marL="3200160" algn="l" defTabSz="914332" rtl="0" eaLnBrk="1" latinLnBrk="0" hangingPunct="1">
        <a:defRPr kumimoji="1" sz="1801" kern="1200">
          <a:solidFill>
            <a:schemeClr val="tx1"/>
          </a:solidFill>
          <a:latin typeface="+mn-lt"/>
          <a:ea typeface="+mn-ea"/>
          <a:cs typeface="+mn-cs"/>
        </a:defRPr>
      </a:lvl8pPr>
      <a:lvl9pPr marL="3657326" algn="l" defTabSz="914332" rtl="0" eaLnBrk="1" latinLnBrk="0" hangingPunct="1">
        <a:defRPr kumimoji="1"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EC774-2F24-4729-9212-BE93F0E52BF7}"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9"/>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974904" y="6453344"/>
            <a:ext cx="2133600" cy="365125"/>
          </a:xfrm>
          <a:prstGeom prst="rect">
            <a:avLst/>
          </a:prstGeom>
        </p:spPr>
        <p:txBody>
          <a:bodyPr vert="horz" lIns="91440" tIns="45720" rIns="91440" bIns="45720" rtlCol="0" anchor="ctr"/>
          <a:lstStyle>
            <a:lvl1pPr algn="r">
              <a:defRPr sz="2000">
                <a:solidFill>
                  <a:schemeClr val="tx1"/>
                </a:solidFill>
              </a:defRPr>
            </a:lvl1p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882585101"/>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332" rtl="0" eaLnBrk="1" latinLnBrk="0" hangingPunct="1">
        <a:spcBef>
          <a:spcPct val="0"/>
        </a:spcBef>
        <a:buNone/>
        <a:defRPr kumimoji="1" sz="4400" kern="1200">
          <a:solidFill>
            <a:schemeClr val="tx1"/>
          </a:solidFill>
          <a:latin typeface="+mj-lt"/>
          <a:ea typeface="+mj-ea"/>
          <a:cs typeface="+mj-cs"/>
        </a:defRPr>
      </a:lvl1pPr>
    </p:titleStyle>
    <p:bodyStyle>
      <a:lvl1pPr marL="342874" indent="-342874" algn="l" defTabSz="914332"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95" indent="-285730" algn="l" defTabSz="914332"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14" indent="-228584" algn="l" defTabSz="914332"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81"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247"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413"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32" rtl="0" eaLnBrk="1" latinLnBrk="0" hangingPunct="1">
        <a:defRPr kumimoji="1" sz="1801" kern="1200">
          <a:solidFill>
            <a:schemeClr val="tx1"/>
          </a:solidFill>
          <a:latin typeface="+mn-lt"/>
          <a:ea typeface="+mn-ea"/>
          <a:cs typeface="+mn-cs"/>
        </a:defRPr>
      </a:lvl1pPr>
      <a:lvl2pPr marL="457166" algn="l" defTabSz="914332" rtl="0" eaLnBrk="1" latinLnBrk="0" hangingPunct="1">
        <a:defRPr kumimoji="1" sz="1801" kern="1200">
          <a:solidFill>
            <a:schemeClr val="tx1"/>
          </a:solidFill>
          <a:latin typeface="+mn-lt"/>
          <a:ea typeface="+mn-ea"/>
          <a:cs typeface="+mn-cs"/>
        </a:defRPr>
      </a:lvl2pPr>
      <a:lvl3pPr marL="914332" algn="l" defTabSz="914332" rtl="0" eaLnBrk="1" latinLnBrk="0" hangingPunct="1">
        <a:defRPr kumimoji="1" sz="1801" kern="1200">
          <a:solidFill>
            <a:schemeClr val="tx1"/>
          </a:solidFill>
          <a:latin typeface="+mn-lt"/>
          <a:ea typeface="+mn-ea"/>
          <a:cs typeface="+mn-cs"/>
        </a:defRPr>
      </a:lvl3pPr>
      <a:lvl4pPr marL="1371496" algn="l" defTabSz="914332" rtl="0" eaLnBrk="1" latinLnBrk="0" hangingPunct="1">
        <a:defRPr kumimoji="1" sz="1801" kern="1200">
          <a:solidFill>
            <a:schemeClr val="tx1"/>
          </a:solidFill>
          <a:latin typeface="+mn-lt"/>
          <a:ea typeface="+mn-ea"/>
          <a:cs typeface="+mn-cs"/>
        </a:defRPr>
      </a:lvl4pPr>
      <a:lvl5pPr marL="1828664" algn="l" defTabSz="914332" rtl="0" eaLnBrk="1" latinLnBrk="0" hangingPunct="1">
        <a:defRPr kumimoji="1" sz="1801" kern="1200">
          <a:solidFill>
            <a:schemeClr val="tx1"/>
          </a:solidFill>
          <a:latin typeface="+mn-lt"/>
          <a:ea typeface="+mn-ea"/>
          <a:cs typeface="+mn-cs"/>
        </a:defRPr>
      </a:lvl5pPr>
      <a:lvl6pPr marL="2285830" algn="l" defTabSz="914332" rtl="0" eaLnBrk="1" latinLnBrk="0" hangingPunct="1">
        <a:defRPr kumimoji="1" sz="1801" kern="1200">
          <a:solidFill>
            <a:schemeClr val="tx1"/>
          </a:solidFill>
          <a:latin typeface="+mn-lt"/>
          <a:ea typeface="+mn-ea"/>
          <a:cs typeface="+mn-cs"/>
        </a:defRPr>
      </a:lvl6pPr>
      <a:lvl7pPr marL="2742994" algn="l" defTabSz="914332" rtl="0" eaLnBrk="1" latinLnBrk="0" hangingPunct="1">
        <a:defRPr kumimoji="1" sz="1801" kern="1200">
          <a:solidFill>
            <a:schemeClr val="tx1"/>
          </a:solidFill>
          <a:latin typeface="+mn-lt"/>
          <a:ea typeface="+mn-ea"/>
          <a:cs typeface="+mn-cs"/>
        </a:defRPr>
      </a:lvl7pPr>
      <a:lvl8pPr marL="3200160" algn="l" defTabSz="914332" rtl="0" eaLnBrk="1" latinLnBrk="0" hangingPunct="1">
        <a:defRPr kumimoji="1" sz="1801" kern="1200">
          <a:solidFill>
            <a:schemeClr val="tx1"/>
          </a:solidFill>
          <a:latin typeface="+mn-lt"/>
          <a:ea typeface="+mn-ea"/>
          <a:cs typeface="+mn-cs"/>
        </a:defRPr>
      </a:lvl8pPr>
      <a:lvl9pPr marL="3657326" algn="l" defTabSz="914332" rtl="0" eaLnBrk="1" latinLnBrk="0" hangingPunct="1">
        <a:defRPr kumimoji="1" sz="180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EC774-2F24-4729-9212-BE93F0E52BF7}" type="datetime1">
              <a:rPr lang="ja-JP" altLang="en-US" smtClean="0">
                <a:solidFill>
                  <a:prstClr val="black">
                    <a:tint val="75000"/>
                  </a:prstClr>
                </a:solidFill>
              </a:rPr>
              <a:pPr/>
              <a:t>2023/11/22</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9"/>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974904" y="6453344"/>
            <a:ext cx="2133600" cy="365125"/>
          </a:xfrm>
          <a:prstGeom prst="rect">
            <a:avLst/>
          </a:prstGeom>
        </p:spPr>
        <p:txBody>
          <a:bodyPr vert="horz" lIns="91440" tIns="45720" rIns="91440" bIns="45720" rtlCol="0" anchor="ctr"/>
          <a:lstStyle>
            <a:lvl1pPr algn="r">
              <a:defRPr sz="2000">
                <a:solidFill>
                  <a:schemeClr val="tx1"/>
                </a:solidFill>
              </a:defRPr>
            </a:lvl1p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684447875"/>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332" rtl="0" eaLnBrk="1" latinLnBrk="0" hangingPunct="1">
        <a:spcBef>
          <a:spcPct val="0"/>
        </a:spcBef>
        <a:buNone/>
        <a:defRPr kumimoji="1" sz="4400" kern="1200">
          <a:solidFill>
            <a:schemeClr val="tx1"/>
          </a:solidFill>
          <a:latin typeface="+mj-lt"/>
          <a:ea typeface="+mj-ea"/>
          <a:cs typeface="+mj-cs"/>
        </a:defRPr>
      </a:lvl1pPr>
    </p:titleStyle>
    <p:bodyStyle>
      <a:lvl1pPr marL="342874" indent="-342874" algn="l" defTabSz="914332"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95" indent="-285730" algn="l" defTabSz="914332"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14" indent="-228584" algn="l" defTabSz="914332"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81"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247"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413"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32" rtl="0" eaLnBrk="1" latinLnBrk="0" hangingPunct="1">
        <a:defRPr kumimoji="1" sz="1801" kern="1200">
          <a:solidFill>
            <a:schemeClr val="tx1"/>
          </a:solidFill>
          <a:latin typeface="+mn-lt"/>
          <a:ea typeface="+mn-ea"/>
          <a:cs typeface="+mn-cs"/>
        </a:defRPr>
      </a:lvl1pPr>
      <a:lvl2pPr marL="457166" algn="l" defTabSz="914332" rtl="0" eaLnBrk="1" latinLnBrk="0" hangingPunct="1">
        <a:defRPr kumimoji="1" sz="1801" kern="1200">
          <a:solidFill>
            <a:schemeClr val="tx1"/>
          </a:solidFill>
          <a:latin typeface="+mn-lt"/>
          <a:ea typeface="+mn-ea"/>
          <a:cs typeface="+mn-cs"/>
        </a:defRPr>
      </a:lvl2pPr>
      <a:lvl3pPr marL="914332" algn="l" defTabSz="914332" rtl="0" eaLnBrk="1" latinLnBrk="0" hangingPunct="1">
        <a:defRPr kumimoji="1" sz="1801" kern="1200">
          <a:solidFill>
            <a:schemeClr val="tx1"/>
          </a:solidFill>
          <a:latin typeface="+mn-lt"/>
          <a:ea typeface="+mn-ea"/>
          <a:cs typeface="+mn-cs"/>
        </a:defRPr>
      </a:lvl3pPr>
      <a:lvl4pPr marL="1371496" algn="l" defTabSz="914332" rtl="0" eaLnBrk="1" latinLnBrk="0" hangingPunct="1">
        <a:defRPr kumimoji="1" sz="1801" kern="1200">
          <a:solidFill>
            <a:schemeClr val="tx1"/>
          </a:solidFill>
          <a:latin typeface="+mn-lt"/>
          <a:ea typeface="+mn-ea"/>
          <a:cs typeface="+mn-cs"/>
        </a:defRPr>
      </a:lvl4pPr>
      <a:lvl5pPr marL="1828664" algn="l" defTabSz="914332" rtl="0" eaLnBrk="1" latinLnBrk="0" hangingPunct="1">
        <a:defRPr kumimoji="1" sz="1801" kern="1200">
          <a:solidFill>
            <a:schemeClr val="tx1"/>
          </a:solidFill>
          <a:latin typeface="+mn-lt"/>
          <a:ea typeface="+mn-ea"/>
          <a:cs typeface="+mn-cs"/>
        </a:defRPr>
      </a:lvl5pPr>
      <a:lvl6pPr marL="2285830" algn="l" defTabSz="914332" rtl="0" eaLnBrk="1" latinLnBrk="0" hangingPunct="1">
        <a:defRPr kumimoji="1" sz="1801" kern="1200">
          <a:solidFill>
            <a:schemeClr val="tx1"/>
          </a:solidFill>
          <a:latin typeface="+mn-lt"/>
          <a:ea typeface="+mn-ea"/>
          <a:cs typeface="+mn-cs"/>
        </a:defRPr>
      </a:lvl6pPr>
      <a:lvl7pPr marL="2742994" algn="l" defTabSz="914332" rtl="0" eaLnBrk="1" latinLnBrk="0" hangingPunct="1">
        <a:defRPr kumimoji="1" sz="1801" kern="1200">
          <a:solidFill>
            <a:schemeClr val="tx1"/>
          </a:solidFill>
          <a:latin typeface="+mn-lt"/>
          <a:ea typeface="+mn-ea"/>
          <a:cs typeface="+mn-cs"/>
        </a:defRPr>
      </a:lvl7pPr>
      <a:lvl8pPr marL="3200160" algn="l" defTabSz="914332" rtl="0" eaLnBrk="1" latinLnBrk="0" hangingPunct="1">
        <a:defRPr kumimoji="1" sz="1801" kern="1200">
          <a:solidFill>
            <a:schemeClr val="tx1"/>
          </a:solidFill>
          <a:latin typeface="+mn-lt"/>
          <a:ea typeface="+mn-ea"/>
          <a:cs typeface="+mn-cs"/>
        </a:defRPr>
      </a:lvl8pPr>
      <a:lvl9pPr marL="3657326" algn="l" defTabSz="914332" rtl="0" eaLnBrk="1" latinLnBrk="0" hangingPunct="1">
        <a:defRPr kumimoji="1" sz="180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A44A8F2B-89F0-4E35-987B-375DE849C53C}" type="datetime1">
              <a:rPr kumimoji="1" lang="ja-JP" altLang="en-US" smtClean="0"/>
              <a:t>2023/11/22</a:t>
            </a:fld>
            <a:endParaRPr kumimoji="1" lang="ja-JP" alt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kumimoji="1" lang="ja-JP" alt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2849108968"/>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lnSpc>
          <a:spcPct val="90000"/>
        </a:lnSpc>
        <a:spcBef>
          <a:spcPct val="0"/>
        </a:spcBef>
        <a:buNone/>
        <a:defRPr kumimoji="1"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A44A8F2B-89F0-4E35-987B-375DE849C53C}" type="datetime1">
              <a:rPr kumimoji="1" lang="ja-JP" altLang="en-US" smtClean="0"/>
              <a:t>2023/11/22</a:t>
            </a:fld>
            <a:endParaRPr kumimoji="1" lang="ja-JP" alt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kumimoji="1" lang="ja-JP" alt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1520238657"/>
      </p:ext>
    </p:extLst>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lnSpc>
          <a:spcPct val="90000"/>
        </a:lnSpc>
        <a:spcBef>
          <a:spcPct val="0"/>
        </a:spcBef>
        <a:buNone/>
        <a:defRPr kumimoji="1"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A44A8F2B-89F0-4E35-987B-375DE849C53C}" type="datetime1">
              <a:rPr kumimoji="1" lang="ja-JP" altLang="en-US" smtClean="0"/>
              <a:t>2023/11/22</a:t>
            </a:fld>
            <a:endParaRPr kumimoji="1" lang="ja-JP" alt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kumimoji="1" lang="ja-JP" alt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2637991071"/>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lnSpc>
          <a:spcPct val="90000"/>
        </a:lnSpc>
        <a:spcBef>
          <a:spcPct val="0"/>
        </a:spcBef>
        <a:buNone/>
        <a:defRPr kumimoji="1"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26.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57.xml"/><Relationship Id="rId1" Type="http://schemas.openxmlformats.org/officeDocument/2006/relationships/tags" Target="../tags/tag49.xml"/><Relationship Id="rId4" Type="http://schemas.openxmlformats.org/officeDocument/2006/relationships/image" Target="../media/image27.jp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28.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29.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29.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29.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68.xml"/><Relationship Id="rId1" Type="http://schemas.openxmlformats.org/officeDocument/2006/relationships/tags" Target="../tags/tag5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23.png"/></Relationships>
</file>

<file path=ppt/slides/_rels/slide10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1.png"/></Relationships>
</file>

<file path=ppt/slides/_rels/slide1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2.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3.xml"/></Relationships>
</file>

<file path=ppt/slides/_rels/slide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46.xml"/><Relationship Id="rId1" Type="http://schemas.openxmlformats.org/officeDocument/2006/relationships/tags" Target="../tags/tag60.xml"/><Relationship Id="rId4" Type="http://schemas.openxmlformats.org/officeDocument/2006/relationships/image" Target="../media/image23.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9.xml"/><Relationship Id="rId1" Type="http://schemas.openxmlformats.org/officeDocument/2006/relationships/tags" Target="../tags/tag6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9.xml"/><Relationship Id="rId1" Type="http://schemas.openxmlformats.org/officeDocument/2006/relationships/tags" Target="../tags/tag6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17.xml"/><Relationship Id="rId1" Type="http://schemas.openxmlformats.org/officeDocument/2006/relationships/tags" Target="../tags/tag6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5.xml"/><Relationship Id="rId1" Type="http://schemas.openxmlformats.org/officeDocument/2006/relationships/tags" Target="../tags/tag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5.xml"/><Relationship Id="rId1" Type="http://schemas.openxmlformats.org/officeDocument/2006/relationships/tags" Target="../tags/tag29.xml"/><Relationship Id="rId5" Type="http://schemas.openxmlformats.org/officeDocument/2006/relationships/image" Target="../media/image24.png"/><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8.xml"/><Relationship Id="rId1" Type="http://schemas.openxmlformats.org/officeDocument/2006/relationships/tags" Target="../tags/tag3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8.xml"/><Relationship Id="rId1" Type="http://schemas.openxmlformats.org/officeDocument/2006/relationships/tags" Target="../tags/tag3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8.xml"/><Relationship Id="rId1" Type="http://schemas.openxmlformats.org/officeDocument/2006/relationships/tags" Target="../tags/tag3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8.xml"/><Relationship Id="rId1" Type="http://schemas.openxmlformats.org/officeDocument/2006/relationships/tags" Target="../tags/tag35.xml"/><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3.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23.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22.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2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8.xml"/><Relationship Id="rId1" Type="http://schemas.openxmlformats.org/officeDocument/2006/relationships/tags" Target="../tags/tag40.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68.xml"/><Relationship Id="rId1" Type="http://schemas.openxmlformats.org/officeDocument/2006/relationships/tags" Target="../tags/tag4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68.xml"/><Relationship Id="rId1" Type="http://schemas.openxmlformats.org/officeDocument/2006/relationships/tags" Target="../tags/tag4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9.xml"/><Relationship Id="rId1" Type="http://schemas.openxmlformats.org/officeDocument/2006/relationships/tags" Target="../tags/tag44.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68.xml"/><Relationship Id="rId1" Type="http://schemas.openxmlformats.org/officeDocument/2006/relationships/tags" Target="../tags/tag4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8.xml"/><Relationship Id="rId1" Type="http://schemas.openxmlformats.org/officeDocument/2006/relationships/tags" Target="../tags/tag4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6.xml"/></Relationships>
</file>

<file path=ppt/slides/_rels/slide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3.xml"/><Relationship Id="rId1" Type="http://schemas.openxmlformats.org/officeDocument/2006/relationships/tags" Target="../tags/tag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D642"/>
        </a:solidFill>
        <a:effectLst/>
      </p:bgPr>
    </p:bg>
    <p:spTree>
      <p:nvGrpSpPr>
        <p:cNvPr id="1" name=""/>
        <p:cNvGrpSpPr/>
        <p:nvPr/>
      </p:nvGrpSpPr>
      <p:grpSpPr>
        <a:xfrm>
          <a:off x="0" y="0"/>
          <a:ext cx="0" cy="0"/>
          <a:chOff x="0" y="0"/>
          <a:chExt cx="0" cy="0"/>
        </a:xfrm>
      </p:grpSpPr>
      <p:pic>
        <p:nvPicPr>
          <p:cNvPr id="130" name="図 129">
            <a:extLst>
              <a:ext uri="{FF2B5EF4-FFF2-40B4-BE49-F238E27FC236}">
                <a16:creationId xmlns="" xmlns:a16="http://schemas.microsoft.com/office/drawing/2014/main" id="{3BB7CACA-9C61-0382-36D6-1B8051FEC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1826" y="99302"/>
            <a:ext cx="4114337" cy="355549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31" name="タイトル 1">
            <a:extLst>
              <a:ext uri="{FF2B5EF4-FFF2-40B4-BE49-F238E27FC236}">
                <a16:creationId xmlns="" xmlns:a16="http://schemas.microsoft.com/office/drawing/2014/main" id="{49781643-A13B-7E27-9341-7AEE2A3BBBF1}"/>
              </a:ext>
            </a:extLst>
          </p:cNvPr>
          <p:cNvSpPr>
            <a:spLocks noGrp="1"/>
          </p:cNvSpPr>
          <p:nvPr>
            <p:ph type="ctrTitle"/>
          </p:nvPr>
        </p:nvSpPr>
        <p:spPr>
          <a:xfrm>
            <a:off x="1524825" y="979409"/>
            <a:ext cx="4536504" cy="1296144"/>
          </a:xfrm>
          <a:noFill/>
          <a:ln>
            <a:noFill/>
          </a:ln>
        </p:spPr>
        <p:txBody>
          <a:bodyPr>
            <a:noAutofit/>
          </a:bodyPr>
          <a:lstStyle/>
          <a:p>
            <a:pPr algn="l"/>
            <a:r>
              <a:rPr lang="ja-JP" altLang="en-US" sz="6000" b="1" dirty="0">
                <a:solidFill>
                  <a:schemeClr val="bg1">
                    <a:lumMod val="65000"/>
                  </a:schemeClr>
                </a:solidFill>
                <a:effectLst>
                  <a:glow rad="127000">
                    <a:schemeClr val="bg1"/>
                  </a:glow>
                </a:effectLst>
                <a:latin typeface="游ゴシック" panose="020B0400000000000000" pitchFamily="50" charset="-128"/>
                <a:ea typeface="游ゴシック" panose="020B0400000000000000" pitchFamily="50" charset="-128"/>
              </a:rPr>
              <a:t>めて学ぶ</a:t>
            </a:r>
            <a:endParaRPr kumimoji="1" lang="ja-JP" altLang="en-US" sz="6000" b="1" dirty="0">
              <a:solidFill>
                <a:schemeClr val="bg1">
                  <a:lumMod val="65000"/>
                </a:schemeClr>
              </a:solidFill>
              <a:effectLst>
                <a:glow rad="127000">
                  <a:schemeClr val="bg1"/>
                </a:glow>
              </a:effectLst>
              <a:latin typeface="游ゴシック" panose="020B0400000000000000" pitchFamily="50" charset="-128"/>
              <a:ea typeface="游ゴシック" panose="020B0400000000000000" pitchFamily="50" charset="-128"/>
            </a:endParaRPr>
          </a:p>
        </p:txBody>
      </p:sp>
      <p:sp>
        <p:nvSpPr>
          <p:cNvPr id="132" name="テキスト ボックス 131">
            <a:extLst>
              <a:ext uri="{FF2B5EF4-FFF2-40B4-BE49-F238E27FC236}">
                <a16:creationId xmlns="" xmlns:a16="http://schemas.microsoft.com/office/drawing/2014/main" id="{E5F02183-393E-E12A-A126-8F959C55275B}"/>
              </a:ext>
            </a:extLst>
          </p:cNvPr>
          <p:cNvSpPr txBox="1"/>
          <p:nvPr/>
        </p:nvSpPr>
        <p:spPr>
          <a:xfrm>
            <a:off x="251520" y="613747"/>
            <a:ext cx="1345151" cy="1631216"/>
          </a:xfrm>
          <a:prstGeom prst="rect">
            <a:avLst/>
          </a:prstGeom>
          <a:noFill/>
          <a:effectLst>
            <a:glow rad="228600">
              <a:schemeClr val="accent5">
                <a:satMod val="175000"/>
                <a:alpha val="40000"/>
              </a:schemeClr>
            </a:glow>
          </a:effectLst>
        </p:spPr>
        <p:txBody>
          <a:bodyPr wrap="square" rtlCol="0">
            <a:spAutoFit/>
          </a:bodyPr>
          <a:lstStyle/>
          <a:p>
            <a:pPr>
              <a:defRPr/>
            </a:pPr>
            <a:r>
              <a:rPr lang="ja-JP" altLang="en-US" sz="10000" b="1" dirty="0">
                <a:solidFill>
                  <a:srgbClr val="FC10C9"/>
                </a:solidFill>
                <a:effectLst>
                  <a:glow rad="127000">
                    <a:prstClr val="white"/>
                  </a:glow>
                </a:effectLst>
                <a:latin typeface="HGP行書体" panose="03000600000000000000" pitchFamily="66" charset="-128"/>
                <a:ea typeface="游ゴシック" panose="020B0400000000000000" pitchFamily="50" charset="-128"/>
              </a:rPr>
              <a:t>初</a:t>
            </a:r>
            <a:endParaRPr lang="ja-JP" altLang="en-US" sz="10000" b="1" dirty="0">
              <a:solidFill>
                <a:srgbClr val="FC10C9"/>
              </a:solidFill>
              <a:effectLst>
                <a:glow rad="127000">
                  <a:prstClr val="white"/>
                </a:glow>
              </a:effectLst>
              <a:ea typeface="游ゴシック" panose="020B0400000000000000" pitchFamily="50" charset="-128"/>
            </a:endParaRPr>
          </a:p>
        </p:txBody>
      </p:sp>
      <p:pic>
        <p:nvPicPr>
          <p:cNvPr id="133" name="図 132">
            <a:extLst>
              <a:ext uri="{FF2B5EF4-FFF2-40B4-BE49-F238E27FC236}">
                <a16:creationId xmlns="" xmlns:a16="http://schemas.microsoft.com/office/drawing/2014/main" id="{144007CF-37A4-6FDB-52B5-84857FD4E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1033" y="3797587"/>
            <a:ext cx="4302720" cy="3209830"/>
          </a:xfrm>
          <a:prstGeom prst="rect">
            <a:avLst/>
          </a:prstGeom>
          <a:solidFill>
            <a:srgbClr val="FFFFFF">
              <a:shade val="85000"/>
            </a:srgbClr>
          </a:solidFill>
          <a:effectLst>
            <a:softEdge rad="127000"/>
          </a:effectLst>
        </p:spPr>
      </p:pic>
      <p:sp>
        <p:nvSpPr>
          <p:cNvPr id="134" name="テキスト ボックス 133">
            <a:extLst>
              <a:ext uri="{FF2B5EF4-FFF2-40B4-BE49-F238E27FC236}">
                <a16:creationId xmlns="" xmlns:a16="http://schemas.microsoft.com/office/drawing/2014/main" id="{7022CBD6-8F21-BB2B-AC46-BCF515240BE8}"/>
              </a:ext>
            </a:extLst>
          </p:cNvPr>
          <p:cNvSpPr txBox="1"/>
          <p:nvPr/>
        </p:nvSpPr>
        <p:spPr>
          <a:xfrm>
            <a:off x="-311033" y="2148115"/>
            <a:ext cx="9577064" cy="1631216"/>
          </a:xfrm>
          <a:prstGeom prst="rect">
            <a:avLst/>
          </a:prstGeom>
          <a:noFill/>
          <a:effectLst>
            <a:softEdge rad="63500"/>
          </a:effectLst>
        </p:spPr>
        <p:txBody>
          <a:bodyPr wrap="square" rtlCol="0">
            <a:spAutoFit/>
          </a:bodyPr>
          <a:lstStyle/>
          <a:p>
            <a:pPr>
              <a:defRPr/>
            </a:pPr>
            <a:r>
              <a:rPr lang="en-US" altLang="ja-JP" sz="10000" b="1" dirty="0">
                <a:solidFill>
                  <a:prstClr val="white">
                    <a:lumMod val="65000"/>
                  </a:prstClr>
                </a:solidFill>
                <a:effectLst>
                  <a:glow rad="127000">
                    <a:prstClr val="white"/>
                  </a:glow>
                </a:effectLst>
                <a:latin typeface="游ゴシック" panose="020B0400000000000000" pitchFamily="50" charset="-128"/>
                <a:ea typeface="游ゴシック" panose="020B0400000000000000" pitchFamily="50" charset="-128"/>
              </a:rPr>
              <a:t>『</a:t>
            </a:r>
            <a:r>
              <a:rPr lang="ja-JP" altLang="en-US" sz="10000" b="1" dirty="0">
                <a:solidFill>
                  <a:srgbClr val="FC10C9"/>
                </a:solidFill>
                <a:effectLst>
                  <a:glow rad="127000">
                    <a:prstClr val="white"/>
                  </a:glow>
                </a:effectLst>
                <a:latin typeface="游ゴシック" panose="020B0400000000000000" pitchFamily="50" charset="-128"/>
                <a:ea typeface="游ゴシック" panose="020B0400000000000000" pitchFamily="50" charset="-128"/>
              </a:rPr>
              <a:t>歎</a:t>
            </a:r>
            <a:r>
              <a:rPr lang="ja-JP" altLang="en-US" sz="10000" b="1" dirty="0">
                <a:solidFill>
                  <a:prstClr val="white">
                    <a:lumMod val="65000"/>
                  </a:prstClr>
                </a:solidFill>
                <a:effectLst>
                  <a:glow rad="127000">
                    <a:prstClr val="white"/>
                  </a:glow>
                </a:effectLst>
                <a:latin typeface="游ゴシック" panose="020B0400000000000000" pitchFamily="50" charset="-128"/>
                <a:ea typeface="游ゴシック" panose="020B0400000000000000" pitchFamily="50" charset="-128"/>
              </a:rPr>
              <a:t>異抄</a:t>
            </a:r>
            <a:r>
              <a:rPr lang="en-US" altLang="ja-JP" sz="10000" b="1" dirty="0">
                <a:solidFill>
                  <a:prstClr val="white">
                    <a:lumMod val="65000"/>
                  </a:prstClr>
                </a:solidFill>
                <a:effectLst>
                  <a:glow rad="127000">
                    <a:prstClr val="white"/>
                  </a:glow>
                </a:effectLst>
                <a:latin typeface="游ゴシック" panose="020B0400000000000000" pitchFamily="50" charset="-128"/>
                <a:ea typeface="游ゴシック" panose="020B0400000000000000" pitchFamily="50" charset="-128"/>
              </a:rPr>
              <a:t>』</a:t>
            </a:r>
            <a:r>
              <a:rPr lang="ja-JP" altLang="en-US" sz="8000" b="1" dirty="0">
                <a:solidFill>
                  <a:prstClr val="white">
                    <a:lumMod val="65000"/>
                  </a:prstClr>
                </a:solidFill>
                <a:effectLst>
                  <a:glow rad="127000">
                    <a:prstClr val="white"/>
                  </a:glow>
                </a:effectLst>
                <a:latin typeface="游ゴシック" panose="020B0400000000000000" pitchFamily="50" charset="-128"/>
                <a:ea typeface="游ゴシック" panose="020B0400000000000000" pitchFamily="50" charset="-128"/>
              </a:rPr>
              <a:t>講座</a:t>
            </a:r>
            <a:endParaRPr lang="ja-JP" altLang="en-US" sz="8000" b="1" dirty="0">
              <a:solidFill>
                <a:prstClr val="white">
                  <a:lumMod val="65000"/>
                </a:prstClr>
              </a:solidFill>
              <a:effectLst>
                <a:glow rad="127000">
                  <a:prstClr val="white"/>
                </a:glow>
              </a:effectLst>
            </a:endParaRPr>
          </a:p>
        </p:txBody>
      </p:sp>
      <p:sp>
        <p:nvSpPr>
          <p:cNvPr id="135" name="テキスト ボックス 134">
            <a:extLst>
              <a:ext uri="{FF2B5EF4-FFF2-40B4-BE49-F238E27FC236}">
                <a16:creationId xmlns="" xmlns:a16="http://schemas.microsoft.com/office/drawing/2014/main" id="{A1A88223-6775-E74F-4A6A-206E457119E7}"/>
              </a:ext>
            </a:extLst>
          </p:cNvPr>
          <p:cNvSpPr txBox="1"/>
          <p:nvPr/>
        </p:nvSpPr>
        <p:spPr>
          <a:xfrm>
            <a:off x="4139952" y="4690437"/>
            <a:ext cx="5220418" cy="954107"/>
          </a:xfrm>
          <a:prstGeom prst="rect">
            <a:avLst/>
          </a:prstGeom>
          <a:noFill/>
        </p:spPr>
        <p:txBody>
          <a:bodyPr wrap="square">
            <a:spAutoFit/>
          </a:bodyPr>
          <a:lstStyle/>
          <a:p>
            <a:r>
              <a:rPr lang="ja-JP" altLang="en-US" sz="2800" b="1" dirty="0">
                <a:solidFill>
                  <a:prstClr val="white">
                    <a:lumMod val="50000"/>
                  </a:prstClr>
                </a:solidFill>
                <a:effectLst>
                  <a:glow rad="127000">
                    <a:prstClr val="white"/>
                  </a:glow>
                </a:effectLst>
                <a:latin typeface="游ゴシック" panose="020B0400000000000000" pitchFamily="50" charset="-128"/>
                <a:ea typeface="游ゴシック" panose="020B0400000000000000" pitchFamily="50" charset="-128"/>
              </a:rPr>
              <a:t>第二条　地獄は一定すみか</a:t>
            </a:r>
          </a:p>
          <a:p>
            <a:endParaRPr lang="ja-JP" altLang="en-US" sz="2800" b="1" dirty="0">
              <a:solidFill>
                <a:prstClr val="white">
                  <a:lumMod val="50000"/>
                </a:prstClr>
              </a:solidFill>
              <a:effectLst>
                <a:glow rad="127000">
                  <a:prstClr val="white"/>
                </a:glow>
              </a:effectLst>
              <a:latin typeface="游ゴシック" panose="020B0400000000000000" pitchFamily="50" charset="-128"/>
              <a:ea typeface="游ゴシック" panose="020B0400000000000000" pitchFamily="50" charset="-128"/>
            </a:endParaRPr>
          </a:p>
        </p:txBody>
      </p:sp>
      <p:sp>
        <p:nvSpPr>
          <p:cNvPr id="136" name="正方形/長方形 135">
            <a:extLst>
              <a:ext uri="{FF2B5EF4-FFF2-40B4-BE49-F238E27FC236}">
                <a16:creationId xmlns="" xmlns:a16="http://schemas.microsoft.com/office/drawing/2014/main" id="{BB2BCAB2-CA85-D677-3990-46387780AFD0}"/>
              </a:ext>
            </a:extLst>
          </p:cNvPr>
          <p:cNvSpPr/>
          <p:nvPr/>
        </p:nvSpPr>
        <p:spPr>
          <a:xfrm>
            <a:off x="4001155" y="3980714"/>
            <a:ext cx="952688" cy="425972"/>
          </a:xfrm>
          <a:prstGeom prst="rect">
            <a:avLst/>
          </a:prstGeom>
          <a:solidFill>
            <a:srgbClr val="002060"/>
          </a:solidFill>
        </p:spPr>
        <p:txBody>
          <a:bodyPr wrap="none">
            <a:noAutofit/>
          </a:bodyPr>
          <a:lstStyle/>
          <a:p>
            <a:r>
              <a:rPr lang="ja-JP" altLang="en-US" sz="2400" b="1" dirty="0">
                <a:solidFill>
                  <a:prstClr val="white"/>
                </a:solidFill>
                <a:latin typeface="游ゴシック" panose="020B0400000000000000" pitchFamily="50" charset="-128"/>
                <a:ea typeface="游ゴシック" panose="020B0400000000000000" pitchFamily="50" charset="-128"/>
              </a:rPr>
              <a:t>第</a:t>
            </a:r>
            <a:r>
              <a:rPr lang="en-US" altLang="ja-JP" sz="2400" b="1" dirty="0">
                <a:solidFill>
                  <a:prstClr val="white"/>
                </a:solidFill>
                <a:latin typeface="游ゴシック" panose="020B0400000000000000" pitchFamily="50" charset="-128"/>
                <a:ea typeface="游ゴシック" panose="020B0400000000000000" pitchFamily="50" charset="-128"/>
              </a:rPr>
              <a:t>3</a:t>
            </a:r>
            <a:r>
              <a:rPr lang="ja-JP" altLang="en-US" sz="2400" b="1" dirty="0">
                <a:solidFill>
                  <a:prstClr val="white"/>
                </a:solidFill>
                <a:latin typeface="游ゴシック" panose="020B0400000000000000" pitchFamily="50" charset="-128"/>
                <a:ea typeface="游ゴシック" panose="020B0400000000000000" pitchFamily="50" charset="-128"/>
              </a:rPr>
              <a:t>回</a:t>
            </a:r>
            <a:endParaRPr lang="en-US" altLang="ja-JP" sz="2400" b="1" dirty="0">
              <a:solidFill>
                <a:prstClr val="white"/>
              </a:solidFill>
              <a:latin typeface="游ゴシック" panose="020B0400000000000000" pitchFamily="50" charset="-128"/>
              <a:ea typeface="游ゴシック" panose="020B0400000000000000" pitchFamily="50" charset="-128"/>
            </a:endParaRPr>
          </a:p>
        </p:txBody>
      </p:sp>
      <p:sp>
        <p:nvSpPr>
          <p:cNvPr id="137" name="サブタイトル 2">
            <a:extLst>
              <a:ext uri="{FF2B5EF4-FFF2-40B4-BE49-F238E27FC236}">
                <a16:creationId xmlns="" xmlns:a16="http://schemas.microsoft.com/office/drawing/2014/main" id="{0B48DC41-1F1B-8DEA-BDA8-7C9F11268051}"/>
              </a:ext>
            </a:extLst>
          </p:cNvPr>
          <p:cNvSpPr txBox="1">
            <a:spLocks/>
          </p:cNvSpPr>
          <p:nvPr/>
        </p:nvSpPr>
        <p:spPr>
          <a:xfrm>
            <a:off x="4698776" y="5489938"/>
            <a:ext cx="4608512" cy="131921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2800" dirty="0">
                <a:solidFill>
                  <a:schemeClr val="bg1"/>
                </a:solidFill>
                <a:effectLst/>
                <a:ea typeface="游ゴシック" panose="020B0400000000000000" pitchFamily="50" charset="-128"/>
              </a:rPr>
              <a:t>●年●月●日（●）</a:t>
            </a:r>
            <a:endParaRPr lang="en-US" altLang="ja-JP" sz="2800" dirty="0">
              <a:solidFill>
                <a:schemeClr val="bg1"/>
              </a:solidFill>
              <a:effectLst/>
              <a:ea typeface="游ゴシック" panose="020B0400000000000000" pitchFamily="50" charset="-128"/>
            </a:endParaRPr>
          </a:p>
          <a:p>
            <a:r>
              <a:rPr lang="ja-JP" altLang="en-US" sz="2800" dirty="0">
                <a:solidFill>
                  <a:schemeClr val="bg1"/>
                </a:solidFill>
                <a:effectLst/>
                <a:ea typeface="游ゴシック" panose="020B0400000000000000" pitchFamily="50" charset="-128"/>
              </a:rPr>
              <a:t>　　　　●●●●</a:t>
            </a:r>
          </a:p>
        </p:txBody>
      </p:sp>
    </p:spTree>
    <p:extLst>
      <p:ext uri="{BB962C8B-B14F-4D97-AF65-F5344CB8AC3E}">
        <p14:creationId xmlns:p14="http://schemas.microsoft.com/office/powerpoint/2010/main" val="12887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4" cstate="screen">
            <a:extLst>
              <a:ext uri="{28A0092B-C50C-407E-A947-70E740481C1C}">
                <a14:useLocalDpi xmlns:a14="http://schemas.microsoft.com/office/drawing/2010/main"/>
              </a:ext>
            </a:extLst>
          </a:blip>
          <a:srcRect l="2500" r="12519"/>
          <a:stretch/>
        </p:blipFill>
        <p:spPr>
          <a:xfrm>
            <a:off x="-108521" y="-27382"/>
            <a:ext cx="9361041" cy="6885385"/>
          </a:xfrm>
          <a:prstGeom prst="rect">
            <a:avLst/>
          </a:prstGeom>
          <a:noFill/>
        </p:spPr>
      </p:pic>
      <p:sp>
        <p:nvSpPr>
          <p:cNvPr id="10" name="四角形吹き出し 9"/>
          <p:cNvSpPr/>
          <p:nvPr/>
        </p:nvSpPr>
        <p:spPr>
          <a:xfrm>
            <a:off x="3707905" y="2132870"/>
            <a:ext cx="1008112" cy="1329607"/>
          </a:xfrm>
          <a:prstGeom prst="wedge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defRPr/>
            </a:pPr>
            <a:endParaRPr lang="ja-JP" altLang="en-US" sz="7200" b="1" dirty="0">
              <a:solidFill>
                <a:srgbClr val="FF0000"/>
              </a:solidFill>
              <a:latin typeface="Calibri"/>
              <a:ea typeface="游ゴシック" panose="020B0400000000000000" pitchFamily="50" charset="-128"/>
            </a:endParaRPr>
          </a:p>
        </p:txBody>
      </p:sp>
      <p:pic>
        <p:nvPicPr>
          <p:cNvPr id="6" name="図 5"/>
          <p:cNvPicPr>
            <a:picLocks noChangeAspect="1"/>
          </p:cNvPicPr>
          <p:nvPr/>
        </p:nvPicPr>
        <p:blipFill rotWithShape="1">
          <a:blip r:embed="rId5" cstate="screen">
            <a:extLst>
              <a:ext uri="{28A0092B-C50C-407E-A947-70E740481C1C}">
                <a14:useLocalDpi xmlns:a14="http://schemas.microsoft.com/office/drawing/2010/main"/>
              </a:ext>
            </a:extLst>
          </a:blip>
          <a:srcRect l="2699"/>
          <a:stretch/>
        </p:blipFill>
        <p:spPr>
          <a:xfrm>
            <a:off x="-108522" y="-30822"/>
            <a:ext cx="5651843" cy="3259232"/>
          </a:xfrm>
          <a:prstGeom prst="rect">
            <a:avLst/>
          </a:prstGeom>
        </p:spPr>
      </p:pic>
      <p:sp>
        <p:nvSpPr>
          <p:cNvPr id="4" name="テキスト ボックス 3"/>
          <p:cNvSpPr txBox="1"/>
          <p:nvPr/>
        </p:nvSpPr>
        <p:spPr>
          <a:xfrm>
            <a:off x="-622455" y="1907831"/>
            <a:ext cx="10369152" cy="3046988"/>
          </a:xfrm>
          <a:prstGeom prst="rect">
            <a:avLst/>
          </a:prstGeom>
          <a:noFill/>
        </p:spPr>
        <p:txBody>
          <a:bodyPr wrap="square" rtlCol="0">
            <a:spAutoFit/>
          </a:bodyPr>
          <a:lstStyle/>
          <a:p>
            <a:pPr algn="ctr">
              <a:defRPr/>
            </a:pPr>
            <a:r>
              <a:rPr lang="ja-JP" altLang="en-US" sz="9600" b="1" dirty="0">
                <a:solidFill>
                  <a:srgbClr val="FF0000"/>
                </a:solidFill>
                <a:effectLst>
                  <a:glow rad="228600">
                    <a:prstClr val="white"/>
                  </a:glow>
                </a:effectLst>
                <a:latin typeface="Calibri"/>
                <a:ea typeface="游ゴシック" panose="020B0400000000000000" pitchFamily="50" charset="-128"/>
              </a:rPr>
              <a:t>百五十里</a:t>
            </a:r>
            <a:endParaRPr lang="en-US" altLang="ja-JP" sz="9600" b="1" dirty="0">
              <a:solidFill>
                <a:srgbClr val="FF0000"/>
              </a:solidFill>
              <a:effectLst>
                <a:glow rad="228600">
                  <a:prstClr val="white"/>
                </a:glow>
              </a:effectLst>
              <a:latin typeface="Calibri"/>
              <a:ea typeface="游ゴシック" panose="020B0400000000000000" pitchFamily="50" charset="-128"/>
            </a:endParaRPr>
          </a:p>
          <a:p>
            <a:pPr algn="ctr">
              <a:defRPr/>
            </a:pPr>
            <a:r>
              <a:rPr lang="ja-JP" altLang="en-US" sz="9600" b="1" dirty="0">
                <a:solidFill>
                  <a:srgbClr val="FF0000"/>
                </a:solidFill>
                <a:effectLst>
                  <a:glow rad="228600">
                    <a:prstClr val="white"/>
                  </a:glow>
                </a:effectLst>
                <a:latin typeface="Calibri"/>
                <a:ea typeface="游ゴシック" panose="020B0400000000000000" pitchFamily="50" charset="-128"/>
              </a:rPr>
              <a:t>（約６００Ｋｍ）</a:t>
            </a:r>
          </a:p>
        </p:txBody>
      </p:sp>
    </p:spTree>
    <p:custDataLst>
      <p:tags r:id="rId1"/>
    </p:custDataLst>
    <p:extLst>
      <p:ext uri="{BB962C8B-B14F-4D97-AF65-F5344CB8AC3E}">
        <p14:creationId xmlns:p14="http://schemas.microsoft.com/office/powerpoint/2010/main" val="1053932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編纂調査データ\聖典講座\イラスト\イラスト完成\2019年度\PNG\イラスト04_善導.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0187" y="175156"/>
            <a:ext cx="6408713" cy="642220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4523433" y="1628809"/>
            <a:ext cx="4608512" cy="5079083"/>
          </a:xfrm>
          <a:prstGeom prst="rect">
            <a:avLst/>
          </a:prstGeom>
          <a:solidFill>
            <a:schemeClr val="tx2"/>
          </a:solidFill>
        </p:spPr>
        <p:txBody>
          <a:bodyPr wrap="square" rtlCol="0">
            <a:spAutoFit/>
          </a:bodyPr>
          <a:lstStyle/>
          <a:p>
            <a:pPr>
              <a:defRPr/>
            </a:pPr>
            <a:r>
              <a:rPr lang="ja-JP" altLang="en-US" sz="5401" b="1" dirty="0">
                <a:solidFill>
                  <a:schemeClr val="bg1"/>
                </a:solidFill>
                <a:latin typeface="Calibri"/>
                <a:ea typeface="游ゴシック" panose="020B0400000000000000" pitchFamily="50" charset="-128"/>
              </a:rPr>
              <a:t>中国浄土教の大成者。</a:t>
            </a:r>
            <a:endParaRPr lang="en-US" altLang="ja-JP" sz="5401" b="1" dirty="0">
              <a:solidFill>
                <a:schemeClr val="bg1"/>
              </a:solidFill>
              <a:latin typeface="Calibri"/>
              <a:ea typeface="游ゴシック" panose="020B0400000000000000" pitchFamily="50" charset="-128"/>
            </a:endParaRPr>
          </a:p>
          <a:p>
            <a:pPr>
              <a:defRPr/>
            </a:pPr>
            <a:r>
              <a:rPr lang="ja-JP" altLang="en-US" sz="5401" b="1" dirty="0">
                <a:solidFill>
                  <a:schemeClr val="bg1"/>
                </a:solidFill>
                <a:latin typeface="Calibri"/>
                <a:ea typeface="游ゴシック" panose="020B0400000000000000" pitchFamily="50" charset="-128"/>
              </a:rPr>
              <a:t>時代・地域は離れているが、法然聖人が師と仰いだ。</a:t>
            </a:r>
            <a:endParaRPr lang="en-US" altLang="ja-JP" sz="5401" b="1" dirty="0">
              <a:solidFill>
                <a:schemeClr val="bg1"/>
              </a:solidFill>
              <a:latin typeface="Calibri"/>
              <a:ea typeface="游ゴシック" panose="020B0400000000000000" pitchFamily="50" charset="-128"/>
            </a:endParaRPr>
          </a:p>
        </p:txBody>
      </p:sp>
      <p:sp>
        <p:nvSpPr>
          <p:cNvPr id="8" name="タイトル 1"/>
          <p:cNvSpPr>
            <a:spLocks noGrp="1"/>
          </p:cNvSpPr>
          <p:nvPr>
            <p:ph type="title"/>
          </p:nvPr>
        </p:nvSpPr>
        <p:spPr>
          <a:xfrm>
            <a:off x="5069527" y="177981"/>
            <a:ext cx="3528393" cy="1331641"/>
          </a:xfrm>
          <a:solidFill>
            <a:schemeClr val="tx2"/>
          </a:solidFill>
        </p:spPr>
        <p:txBody>
          <a:bodyPr>
            <a:normAutofit fontScale="90000"/>
          </a:bodyPr>
          <a:lstStyle/>
          <a:p>
            <a:pPr algn="ctr"/>
            <a:r>
              <a:rPr lang="ja-JP" altLang="en-US" sz="6000" b="1" dirty="0">
                <a:solidFill>
                  <a:schemeClr val="bg1"/>
                </a:solidFill>
                <a:ea typeface="游ゴシック" panose="020B0400000000000000" pitchFamily="50" charset="-128"/>
              </a:rPr>
              <a:t>善導大師</a:t>
            </a:r>
            <a:r>
              <a:rPr lang="en-US" altLang="ja-JP" sz="6000" b="1" dirty="0">
                <a:solidFill>
                  <a:schemeClr val="bg1"/>
                </a:solidFill>
                <a:ea typeface="游ゴシック" panose="020B0400000000000000" pitchFamily="50" charset="-128"/>
              </a:rPr>
              <a:t/>
            </a:r>
            <a:br>
              <a:rPr lang="en-US" altLang="ja-JP" sz="6000" b="1" dirty="0">
                <a:solidFill>
                  <a:schemeClr val="bg1"/>
                </a:solidFill>
                <a:ea typeface="游ゴシック" panose="020B0400000000000000" pitchFamily="50" charset="-128"/>
              </a:rPr>
            </a:br>
            <a:r>
              <a:rPr lang="ja-JP" altLang="en-US" sz="3600" b="1" dirty="0">
                <a:solidFill>
                  <a:schemeClr val="bg1"/>
                </a:solidFill>
                <a:ea typeface="游ゴシック" panose="020B0400000000000000" pitchFamily="50" charset="-128"/>
              </a:rPr>
              <a:t>（</a:t>
            </a:r>
            <a:r>
              <a:rPr lang="en-US" altLang="ja-JP" sz="3600" b="1" dirty="0">
                <a:solidFill>
                  <a:schemeClr val="bg1"/>
                </a:solidFill>
                <a:ea typeface="游ゴシック" panose="020B0400000000000000" pitchFamily="50" charset="-128"/>
              </a:rPr>
              <a:t>613</a:t>
            </a:r>
            <a:r>
              <a:rPr lang="ja-JP" altLang="en-US" sz="3600" b="1" dirty="0">
                <a:solidFill>
                  <a:schemeClr val="bg1"/>
                </a:solidFill>
                <a:ea typeface="游ゴシック" panose="020B0400000000000000" pitchFamily="50" charset="-128"/>
              </a:rPr>
              <a:t>－</a:t>
            </a:r>
            <a:r>
              <a:rPr lang="en-US" altLang="ja-JP" sz="3600" b="1" dirty="0">
                <a:solidFill>
                  <a:schemeClr val="bg1"/>
                </a:solidFill>
                <a:ea typeface="游ゴシック" panose="020B0400000000000000" pitchFamily="50" charset="-128"/>
              </a:rPr>
              <a:t>681</a:t>
            </a:r>
            <a:r>
              <a:rPr lang="ja-JP" altLang="en-US" sz="3600" b="1" dirty="0">
                <a:solidFill>
                  <a:schemeClr val="bg1"/>
                </a:solidFill>
                <a:ea typeface="游ゴシック" panose="020B0400000000000000" pitchFamily="50" charset="-128"/>
              </a:rPr>
              <a:t>）</a:t>
            </a:r>
          </a:p>
        </p:txBody>
      </p:sp>
    </p:spTree>
    <p:custDataLst>
      <p:tags r:id="rId1"/>
    </p:custDataLst>
    <p:extLst>
      <p:ext uri="{BB962C8B-B14F-4D97-AF65-F5344CB8AC3E}">
        <p14:creationId xmlns:p14="http://schemas.microsoft.com/office/powerpoint/2010/main" val="29933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950ABFE7-93FB-9DEB-080F-42206C1CDF7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686160"/>
            <a:ext cx="9240290" cy="11956494"/>
          </a:xfrm>
          <a:prstGeom prst="rect">
            <a:avLst/>
          </a:prstGeom>
        </p:spPr>
      </p:pic>
      <p:sp>
        <p:nvSpPr>
          <p:cNvPr id="3" name="コンテンツ プレースホルダー 2"/>
          <p:cNvSpPr>
            <a:spLocks noGrp="1"/>
          </p:cNvSpPr>
          <p:nvPr>
            <p:ph idx="1"/>
          </p:nvPr>
        </p:nvSpPr>
        <p:spPr>
          <a:xfrm>
            <a:off x="428595" y="1700808"/>
            <a:ext cx="8286809" cy="4176464"/>
          </a:xfrm>
        </p:spPr>
        <p:txBody>
          <a:bodyPr>
            <a:noAutofit/>
          </a:bodyPr>
          <a:lstStyle/>
          <a:p>
            <a:pPr marL="0" indent="0">
              <a:buNone/>
            </a:pPr>
            <a:r>
              <a:rPr lang="ja-JP" altLang="en-US" sz="5401" b="1" dirty="0">
                <a:effectLst>
                  <a:glow rad="228600">
                    <a:schemeClr val="bg1"/>
                  </a:glow>
                </a:effectLst>
                <a:ea typeface="游ゴシック" panose="020B0400000000000000" pitchFamily="50" charset="-128"/>
              </a:rPr>
              <a:t>「弥陀の本願」を源流として、「釈尊の説教」が流れ出てきたのであり、 「釈尊の説教」によって私たちに伝達される。</a:t>
            </a:r>
          </a:p>
        </p:txBody>
      </p:sp>
    </p:spTree>
    <p:custDataLst>
      <p:tags r:id="rId1"/>
    </p:custDataLst>
    <p:extLst>
      <p:ext uri="{BB962C8B-B14F-4D97-AF65-F5344CB8AC3E}">
        <p14:creationId xmlns:p14="http://schemas.microsoft.com/office/powerpoint/2010/main" val="161758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EE17A481-4CBE-D1A8-3F47-75B34B090F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219"/>
          <a:stretch/>
        </p:blipFill>
        <p:spPr>
          <a:xfrm>
            <a:off x="-1" y="-1"/>
            <a:ext cx="9252521" cy="7560839"/>
          </a:xfrm>
          <a:prstGeom prst="rect">
            <a:avLst/>
          </a:prstGeom>
        </p:spPr>
      </p:pic>
      <p:sp>
        <p:nvSpPr>
          <p:cNvPr id="3" name="コンテンツ プレースホルダー 2"/>
          <p:cNvSpPr>
            <a:spLocks noGrp="1"/>
          </p:cNvSpPr>
          <p:nvPr>
            <p:ph idx="1"/>
          </p:nvPr>
        </p:nvSpPr>
        <p:spPr>
          <a:xfrm>
            <a:off x="697795" y="1556792"/>
            <a:ext cx="7743804" cy="2664297"/>
          </a:xfrm>
        </p:spPr>
        <p:txBody>
          <a:bodyPr>
            <a:noAutofit/>
          </a:bodyPr>
          <a:lstStyle/>
          <a:p>
            <a:pPr marL="0" indent="0" algn="ctr">
              <a:buNone/>
            </a:pPr>
            <a:r>
              <a:rPr lang="ja-JP" altLang="en-US" sz="5401" b="1" dirty="0">
                <a:effectLst>
                  <a:glow rad="228600">
                    <a:schemeClr val="bg1"/>
                  </a:glow>
                </a:effectLst>
                <a:ea typeface="游ゴシック" panose="020B0400000000000000" pitchFamily="50" charset="-128"/>
              </a:rPr>
              <a:t>釈尊の教えをうけて</a:t>
            </a:r>
            <a:endParaRPr lang="en-US" altLang="ja-JP" sz="5401" b="1" dirty="0">
              <a:effectLst>
                <a:glow rad="228600">
                  <a:schemeClr val="bg1"/>
                </a:glow>
              </a:effectLst>
              <a:ea typeface="游ゴシック" panose="020B0400000000000000" pitchFamily="50" charset="-128"/>
            </a:endParaRPr>
          </a:p>
          <a:p>
            <a:pPr marL="0" indent="0" algn="ctr">
              <a:buNone/>
            </a:pPr>
            <a:r>
              <a:rPr lang="ja-JP" altLang="en-US" sz="5401" b="1" dirty="0">
                <a:effectLst>
                  <a:glow rad="228600">
                    <a:schemeClr val="bg1"/>
                  </a:glow>
                </a:effectLst>
                <a:ea typeface="游ゴシック" panose="020B0400000000000000" pitchFamily="50" charset="-128"/>
              </a:rPr>
              <a:t>善導大師は、</a:t>
            </a:r>
            <a:endParaRPr lang="en-US" altLang="ja-JP" sz="5401" b="1" dirty="0">
              <a:effectLst>
                <a:glow rad="228600">
                  <a:schemeClr val="bg1"/>
                </a:glow>
              </a:effectLst>
              <a:ea typeface="游ゴシック" panose="020B0400000000000000" pitchFamily="50" charset="-128"/>
            </a:endParaRPr>
          </a:p>
          <a:p>
            <a:pPr marL="0" indent="0" algn="ctr">
              <a:buNone/>
            </a:pPr>
            <a:r>
              <a:rPr lang="ja-JP" altLang="en-US" sz="5401" b="1" dirty="0">
                <a:effectLst>
                  <a:glow rad="228600">
                    <a:schemeClr val="bg1"/>
                  </a:glow>
                </a:effectLst>
                <a:ea typeface="游ゴシック" panose="020B0400000000000000" pitchFamily="50" charset="-128"/>
              </a:rPr>
              <a:t>本願念仏のこころを</a:t>
            </a:r>
            <a:endParaRPr lang="en-US" altLang="ja-JP" sz="5401" b="1" dirty="0">
              <a:effectLst>
                <a:glow rad="228600">
                  <a:schemeClr val="bg1"/>
                </a:glow>
              </a:effectLst>
              <a:ea typeface="游ゴシック" panose="020B0400000000000000" pitchFamily="50" charset="-128"/>
            </a:endParaRPr>
          </a:p>
          <a:p>
            <a:pPr marL="0" indent="0" algn="ctr">
              <a:buNone/>
            </a:pPr>
            <a:r>
              <a:rPr lang="ja-JP" altLang="en-US" sz="5401" b="1" dirty="0">
                <a:effectLst>
                  <a:glow rad="228600">
                    <a:schemeClr val="bg1"/>
                  </a:glow>
                </a:effectLst>
                <a:ea typeface="游ゴシック" panose="020B0400000000000000" pitchFamily="50" charset="-128"/>
              </a:rPr>
              <a:t>解釈する。</a:t>
            </a:r>
          </a:p>
        </p:txBody>
      </p:sp>
    </p:spTree>
    <p:custDataLst>
      <p:tags r:id="rId1"/>
    </p:custDataLst>
    <p:extLst>
      <p:ext uri="{BB962C8B-B14F-4D97-AF65-F5344CB8AC3E}">
        <p14:creationId xmlns:p14="http://schemas.microsoft.com/office/powerpoint/2010/main" val="94365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4" cstate="screen">
            <a:extLst>
              <a:ext uri="{28A0092B-C50C-407E-A947-70E740481C1C}">
                <a14:useLocalDpi xmlns:a14="http://schemas.microsoft.com/office/drawing/2010/main"/>
              </a:ext>
            </a:extLst>
          </a:blip>
          <a:srcRect l="999" b="24880"/>
          <a:stretch/>
        </p:blipFill>
        <p:spPr>
          <a:xfrm>
            <a:off x="-108520" y="-99391"/>
            <a:ext cx="9324718" cy="7056784"/>
          </a:xfrm>
          <a:prstGeom prst="rect">
            <a:avLst/>
          </a:prstGeom>
        </p:spPr>
      </p:pic>
      <p:sp>
        <p:nvSpPr>
          <p:cNvPr id="3" name="コンテンツ プレースホルダー 2"/>
          <p:cNvSpPr>
            <a:spLocks noGrp="1"/>
          </p:cNvSpPr>
          <p:nvPr>
            <p:ph idx="1"/>
          </p:nvPr>
        </p:nvSpPr>
        <p:spPr>
          <a:xfrm>
            <a:off x="1259632" y="1239735"/>
            <a:ext cx="6624736" cy="4349508"/>
          </a:xfrm>
        </p:spPr>
        <p:txBody>
          <a:bodyPr>
            <a:noAutofit/>
          </a:bodyPr>
          <a:lstStyle/>
          <a:p>
            <a:pPr marL="0" indent="0">
              <a:spcBef>
                <a:spcPts val="0"/>
              </a:spcBef>
              <a:buNone/>
              <a:defRPr/>
            </a:pPr>
            <a:r>
              <a:rPr lang="ja-JP" altLang="en-US" sz="5401" b="1" dirty="0">
                <a:effectLst>
                  <a:glow rad="228600">
                    <a:schemeClr val="bg1"/>
                  </a:glow>
                </a:effectLst>
                <a:ea typeface="游ゴシック" panose="020B0400000000000000" pitchFamily="50" charset="-128"/>
              </a:rPr>
              <a:t>「ひと</a:t>
            </a:r>
            <a:r>
              <a:rPr lang="ja-JP" altLang="en-US" sz="5401" b="1" dirty="0" err="1">
                <a:effectLst>
                  <a:glow rad="228600">
                    <a:schemeClr val="bg1"/>
                  </a:glow>
                </a:effectLst>
                <a:ea typeface="游ゴシック" panose="020B0400000000000000" pitchFamily="50" charset="-128"/>
              </a:rPr>
              <a:t>へに</a:t>
            </a:r>
            <a:r>
              <a:rPr lang="ja-JP" altLang="en-US" sz="5401" b="1" dirty="0">
                <a:effectLst>
                  <a:glow rad="228600">
                    <a:schemeClr val="bg1"/>
                  </a:glow>
                </a:effectLst>
                <a:ea typeface="游ゴシック" panose="020B0400000000000000" pitchFamily="50" charset="-128"/>
              </a:rPr>
              <a:t>善導一師による」と言って受け取り、念仏往生の道を明らかにしたのが法然聖人であった。</a:t>
            </a:r>
          </a:p>
        </p:txBody>
      </p:sp>
    </p:spTree>
    <p:custDataLst>
      <p:tags r:id="rId1"/>
    </p:custDataLst>
    <p:extLst>
      <p:ext uri="{BB962C8B-B14F-4D97-AF65-F5344CB8AC3E}">
        <p14:creationId xmlns:p14="http://schemas.microsoft.com/office/powerpoint/2010/main" val="292883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9904C0D2-167B-B4B8-18AB-016C625E7C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99" b="24880"/>
          <a:stretch/>
        </p:blipFill>
        <p:spPr>
          <a:xfrm>
            <a:off x="-108520" y="-99391"/>
            <a:ext cx="9324718" cy="7056784"/>
          </a:xfrm>
          <a:prstGeom prst="rect">
            <a:avLst/>
          </a:prstGeom>
        </p:spPr>
      </p:pic>
      <p:sp>
        <p:nvSpPr>
          <p:cNvPr id="3" name="コンテンツ プレースホルダー 2"/>
          <p:cNvSpPr>
            <a:spLocks noGrp="1"/>
          </p:cNvSpPr>
          <p:nvPr>
            <p:ph idx="1"/>
          </p:nvPr>
        </p:nvSpPr>
        <p:spPr>
          <a:xfrm>
            <a:off x="467545" y="908723"/>
            <a:ext cx="8496944" cy="5016708"/>
          </a:xfrm>
        </p:spPr>
        <p:txBody>
          <a:bodyPr>
            <a:noAutofit/>
          </a:bodyPr>
          <a:lstStyle/>
          <a:p>
            <a:pPr marL="0" indent="0">
              <a:spcBef>
                <a:spcPts val="0"/>
              </a:spcBef>
              <a:buNone/>
              <a:defRPr/>
            </a:pPr>
            <a:r>
              <a:rPr lang="ja-JP" altLang="en-US" sz="5401" b="1" dirty="0">
                <a:effectLst>
                  <a:glow rad="228600">
                    <a:schemeClr val="bg1"/>
                  </a:glow>
                </a:effectLst>
                <a:ea typeface="游ゴシック" panose="020B0400000000000000" pitchFamily="50" charset="-128"/>
              </a:rPr>
              <a:t>善導・法然の二師を挙げることによって、</a:t>
            </a:r>
            <a:endParaRPr lang="en-US" altLang="ja-JP" sz="5401" b="1" dirty="0">
              <a:effectLst>
                <a:glow rad="228600">
                  <a:schemeClr val="bg1"/>
                </a:glow>
              </a:effectLst>
              <a:ea typeface="游ゴシック" panose="020B0400000000000000" pitchFamily="50" charset="-128"/>
            </a:endParaRPr>
          </a:p>
          <a:p>
            <a:pPr marL="0" indent="0">
              <a:spcBef>
                <a:spcPts val="0"/>
              </a:spcBef>
              <a:buNone/>
              <a:defRPr/>
            </a:pPr>
            <a:r>
              <a:rPr lang="ja-JP" altLang="en-US" sz="5401" b="1" dirty="0">
                <a:solidFill>
                  <a:srgbClr val="FF0000"/>
                </a:solidFill>
                <a:effectLst>
                  <a:glow rad="228600">
                    <a:schemeClr val="bg1"/>
                  </a:glow>
                </a:effectLst>
                <a:ea typeface="游ゴシック" panose="020B0400000000000000" pitchFamily="50" charset="-128"/>
              </a:rPr>
              <a:t>「ただ念仏して弥陀に</a:t>
            </a:r>
            <a:endParaRPr lang="en-US" altLang="ja-JP" sz="5401" b="1" dirty="0">
              <a:solidFill>
                <a:srgbClr val="FF0000"/>
              </a:solidFill>
              <a:effectLst>
                <a:glow rad="228600">
                  <a:schemeClr val="bg1"/>
                </a:glow>
              </a:effectLst>
              <a:ea typeface="游ゴシック" panose="020B0400000000000000" pitchFamily="50" charset="-128"/>
            </a:endParaRPr>
          </a:p>
          <a:p>
            <a:pPr marL="0" indent="0">
              <a:spcBef>
                <a:spcPts val="0"/>
              </a:spcBef>
              <a:buNone/>
              <a:defRPr/>
            </a:pPr>
            <a:r>
              <a:rPr lang="ja-JP" altLang="en-US" sz="5401" b="1" dirty="0">
                <a:solidFill>
                  <a:srgbClr val="FF0000"/>
                </a:solidFill>
                <a:effectLst>
                  <a:glow rad="228600">
                    <a:schemeClr val="bg1"/>
                  </a:glow>
                </a:effectLst>
                <a:ea typeface="游ゴシック" panose="020B0400000000000000" pitchFamily="50" charset="-128"/>
              </a:rPr>
              <a:t>たすけられ</a:t>
            </a:r>
            <a:r>
              <a:rPr lang="ja-JP" altLang="en-US" sz="5401" b="1" dirty="0" err="1">
                <a:solidFill>
                  <a:srgbClr val="FF0000"/>
                </a:solidFill>
                <a:effectLst>
                  <a:glow rad="228600">
                    <a:schemeClr val="bg1"/>
                  </a:glow>
                </a:effectLst>
                <a:ea typeface="游ゴシック" panose="020B0400000000000000" pitchFamily="50" charset="-128"/>
              </a:rPr>
              <a:t>まゐら</a:t>
            </a:r>
            <a:r>
              <a:rPr lang="ja-JP" altLang="en-US" sz="5401" b="1" dirty="0">
                <a:solidFill>
                  <a:srgbClr val="FF0000"/>
                </a:solidFill>
                <a:effectLst>
                  <a:glow rad="228600">
                    <a:schemeClr val="bg1"/>
                  </a:glow>
                </a:effectLst>
                <a:ea typeface="游ゴシック" panose="020B0400000000000000" pitchFamily="50" charset="-128"/>
              </a:rPr>
              <a:t>すべし」</a:t>
            </a:r>
            <a:endParaRPr lang="en-US" altLang="ja-JP" sz="5401" b="1" dirty="0">
              <a:solidFill>
                <a:srgbClr val="FF0000"/>
              </a:solidFill>
              <a:effectLst>
                <a:glow rad="228600">
                  <a:schemeClr val="bg1"/>
                </a:glow>
              </a:effectLst>
              <a:ea typeface="游ゴシック" panose="020B0400000000000000" pitchFamily="50" charset="-128"/>
            </a:endParaRPr>
          </a:p>
          <a:p>
            <a:pPr marL="0" indent="0">
              <a:spcBef>
                <a:spcPts val="0"/>
              </a:spcBef>
              <a:buNone/>
              <a:defRPr/>
            </a:pPr>
            <a:r>
              <a:rPr lang="ja-JP" altLang="en-US" sz="5401" b="1" dirty="0">
                <a:effectLst>
                  <a:glow rad="228600">
                    <a:schemeClr val="bg1"/>
                  </a:glow>
                </a:effectLst>
                <a:ea typeface="游ゴシック" panose="020B0400000000000000" pitchFamily="50" charset="-128"/>
              </a:rPr>
              <a:t>という教えの伝統を明らかにした。</a:t>
            </a:r>
          </a:p>
        </p:txBody>
      </p:sp>
    </p:spTree>
    <p:custDataLst>
      <p:tags r:id="rId1"/>
    </p:custDataLst>
    <p:extLst>
      <p:ext uri="{BB962C8B-B14F-4D97-AF65-F5344CB8AC3E}">
        <p14:creationId xmlns:p14="http://schemas.microsoft.com/office/powerpoint/2010/main" val="334207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491B8928-F238-80B7-F7DB-578A713272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99" b="24880"/>
          <a:stretch/>
        </p:blipFill>
        <p:spPr>
          <a:xfrm>
            <a:off x="-108520" y="-99391"/>
            <a:ext cx="9324718" cy="7056784"/>
          </a:xfrm>
          <a:prstGeom prst="rect">
            <a:avLst/>
          </a:prstGeom>
        </p:spPr>
      </p:pic>
      <p:sp>
        <p:nvSpPr>
          <p:cNvPr id="3" name="コンテンツ プレースホルダー 2"/>
          <p:cNvSpPr>
            <a:spLocks noGrp="1"/>
          </p:cNvSpPr>
          <p:nvPr>
            <p:ph idx="1"/>
          </p:nvPr>
        </p:nvSpPr>
        <p:spPr>
          <a:xfrm>
            <a:off x="683568" y="1628801"/>
            <a:ext cx="7776864" cy="3600400"/>
          </a:xfrm>
        </p:spPr>
        <p:txBody>
          <a:bodyPr>
            <a:noAutofit/>
          </a:bodyPr>
          <a:lstStyle/>
          <a:p>
            <a:pPr marL="0" indent="0">
              <a:spcBef>
                <a:spcPts val="0"/>
              </a:spcBef>
              <a:buNone/>
              <a:defRPr/>
            </a:pPr>
            <a:r>
              <a:rPr lang="ja-JP" altLang="en-US" sz="5401" b="1" dirty="0">
                <a:effectLst>
                  <a:glow rad="228600">
                    <a:schemeClr val="bg1"/>
                  </a:glow>
                </a:effectLst>
                <a:ea typeface="游ゴシック" panose="020B0400000000000000" pitchFamily="50" charset="-128"/>
              </a:rPr>
              <a:t>「その教えが、この親鸞のところまで脈々と受け継がれて来たのだ」と、</a:t>
            </a:r>
            <a:endParaRPr lang="en-US" altLang="ja-JP" sz="5401" b="1" dirty="0">
              <a:effectLst>
                <a:glow rad="228600">
                  <a:schemeClr val="bg1"/>
                </a:glow>
              </a:effectLst>
              <a:ea typeface="游ゴシック" panose="020B0400000000000000" pitchFamily="50" charset="-128"/>
            </a:endParaRPr>
          </a:p>
          <a:p>
            <a:pPr marL="0" indent="0">
              <a:spcBef>
                <a:spcPts val="0"/>
              </a:spcBef>
              <a:buNone/>
              <a:defRPr/>
            </a:pPr>
            <a:r>
              <a:rPr lang="ja-JP" altLang="en-US" sz="5401" b="1" dirty="0">
                <a:effectLst>
                  <a:glow rad="228600">
                    <a:schemeClr val="bg1"/>
                  </a:glow>
                </a:effectLst>
                <a:ea typeface="游ゴシック" panose="020B0400000000000000" pitchFamily="50" charset="-128"/>
              </a:rPr>
              <a:t>信仰上の事実を述べる。</a:t>
            </a:r>
            <a:endParaRPr lang="ja-JP" altLang="en-US" sz="5001" b="1" dirty="0">
              <a:effectLst>
                <a:glow rad="228600">
                  <a:schemeClr val="bg1"/>
                </a:glow>
              </a:effectLst>
              <a:ea typeface="游ゴシック" panose="020B0400000000000000" pitchFamily="50" charset="-128"/>
            </a:endParaRPr>
          </a:p>
        </p:txBody>
      </p:sp>
    </p:spTree>
    <p:custDataLst>
      <p:tags r:id="rId1"/>
    </p:custDataLst>
    <p:extLst>
      <p:ext uri="{BB962C8B-B14F-4D97-AF65-F5344CB8AC3E}">
        <p14:creationId xmlns:p14="http://schemas.microsoft.com/office/powerpoint/2010/main" val="263095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39"/>
            <a:ext cx="8640960" cy="2074244"/>
          </a:xfrm>
        </p:spPr>
        <p:txBody>
          <a:bodyPr>
            <a:noAutofit/>
          </a:bodyPr>
          <a:lstStyle/>
          <a:p>
            <a:r>
              <a:rPr lang="ja-JP" altLang="en-US" sz="4800" b="1" dirty="0">
                <a:ea typeface="游ゴシック" panose="020B0400000000000000" pitchFamily="50" charset="-128"/>
              </a:rPr>
              <a:t>まことにおはしまさば</a:t>
            </a:r>
            <a:r>
              <a:rPr lang="en-US" altLang="ja-JP" sz="4800" b="1" dirty="0">
                <a:ea typeface="游ゴシック" panose="020B0400000000000000" pitchFamily="50" charset="-128"/>
              </a:rPr>
              <a:t/>
            </a:r>
            <a:br>
              <a:rPr lang="en-US" altLang="ja-JP" sz="4800" b="1" dirty="0">
                <a:ea typeface="游ゴシック" panose="020B0400000000000000" pitchFamily="50" charset="-128"/>
              </a:rPr>
            </a:br>
            <a:r>
              <a:rPr lang="ja-JP" altLang="en-US" sz="4800" b="1" dirty="0">
                <a:ea typeface="游ゴシック" panose="020B0400000000000000" pitchFamily="50" charset="-128"/>
              </a:rPr>
              <a:t>まことならば</a:t>
            </a:r>
            <a:r>
              <a:rPr lang="en-US" altLang="ja-JP" sz="4800" b="1" dirty="0">
                <a:ea typeface="游ゴシック" panose="020B0400000000000000" pitchFamily="50" charset="-128"/>
              </a:rPr>
              <a:t/>
            </a:r>
            <a:br>
              <a:rPr lang="en-US" altLang="ja-JP" sz="4800" b="1" dirty="0">
                <a:ea typeface="游ゴシック" panose="020B0400000000000000" pitchFamily="50" charset="-128"/>
              </a:rPr>
            </a:br>
            <a:r>
              <a:rPr lang="ja-JP" altLang="en-US" sz="4800" b="1" dirty="0">
                <a:ea typeface="游ゴシック" panose="020B0400000000000000" pitchFamily="50" charset="-128"/>
              </a:rPr>
              <a:t>むなしかるべからず候ふか</a:t>
            </a:r>
            <a:endParaRPr lang="ja-JP" altLang="en-US" sz="4800" b="1" dirty="0"/>
          </a:p>
        </p:txBody>
      </p:sp>
      <p:sp>
        <p:nvSpPr>
          <p:cNvPr id="3" name="コンテンツ プレースホルダー 2"/>
          <p:cNvSpPr>
            <a:spLocks noGrp="1"/>
          </p:cNvSpPr>
          <p:nvPr>
            <p:ph idx="1"/>
          </p:nvPr>
        </p:nvSpPr>
        <p:spPr>
          <a:xfrm>
            <a:off x="683568" y="2708922"/>
            <a:ext cx="7776864" cy="3586411"/>
          </a:xfrm>
        </p:spPr>
        <p:txBody>
          <a:bodyPr>
            <a:noAutofit/>
          </a:bodyPr>
          <a:lstStyle/>
          <a:p>
            <a:pPr marL="0" indent="0">
              <a:buNone/>
            </a:pPr>
            <a:r>
              <a:rPr lang="ja-JP" altLang="en-US" sz="5401" b="1" dirty="0">
                <a:solidFill>
                  <a:srgbClr val="FF0000"/>
                </a:solidFill>
                <a:ea typeface="游ゴシック" panose="020B0400000000000000" pitchFamily="50" charset="-128"/>
              </a:rPr>
              <a:t>仮定の言葉で表現</a:t>
            </a:r>
            <a:r>
              <a:rPr lang="ja-JP" altLang="en-US" sz="5401" b="1" dirty="0">
                <a:ea typeface="游ゴシック" panose="020B0400000000000000" pitchFamily="50" charset="-128"/>
              </a:rPr>
              <a:t>しているのは、</a:t>
            </a:r>
            <a:endParaRPr lang="en-US" altLang="ja-JP" sz="5401" b="1" dirty="0">
              <a:ea typeface="游ゴシック" panose="020B0400000000000000" pitchFamily="50" charset="-128"/>
            </a:endParaRPr>
          </a:p>
          <a:p>
            <a:pPr marL="0" indent="0">
              <a:buNone/>
            </a:pPr>
            <a:r>
              <a:rPr lang="ja-JP" altLang="en-US" sz="5401" b="1" dirty="0">
                <a:solidFill>
                  <a:srgbClr val="FF0000"/>
                </a:solidFill>
                <a:ea typeface="游ゴシック" panose="020B0400000000000000" pitchFamily="50" charset="-128"/>
              </a:rPr>
              <a:t>領解を謙虚に述べ</a:t>
            </a:r>
            <a:r>
              <a:rPr lang="ja-JP" altLang="en-US" sz="5401" b="1" dirty="0">
                <a:solidFill>
                  <a:schemeClr val="tx1"/>
                </a:solidFill>
                <a:ea typeface="游ゴシック" panose="020B0400000000000000" pitchFamily="50" charset="-128"/>
              </a:rPr>
              <a:t>ている</a:t>
            </a:r>
            <a:r>
              <a:rPr lang="ja-JP" altLang="en-US" sz="5401" b="1" dirty="0">
                <a:ea typeface="游ゴシック" panose="020B0400000000000000" pitchFamily="50" charset="-128"/>
              </a:rPr>
              <a:t>ため。</a:t>
            </a:r>
            <a:endParaRPr lang="en-US" altLang="ja-JP" sz="5401"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207094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39"/>
            <a:ext cx="8640960" cy="2074244"/>
          </a:xfrm>
        </p:spPr>
        <p:txBody>
          <a:bodyPr>
            <a:noAutofit/>
          </a:bodyPr>
          <a:lstStyle/>
          <a:p>
            <a:r>
              <a:rPr lang="ja-JP" altLang="en-US" sz="4800" b="1" dirty="0">
                <a:ea typeface="游ゴシック" panose="020B0400000000000000" pitchFamily="50" charset="-128"/>
              </a:rPr>
              <a:t>まことにおはしまさば</a:t>
            </a:r>
            <a:r>
              <a:rPr lang="en-US" altLang="ja-JP" sz="4800" b="1" dirty="0">
                <a:ea typeface="游ゴシック" panose="020B0400000000000000" pitchFamily="50" charset="-128"/>
              </a:rPr>
              <a:t/>
            </a:r>
            <a:br>
              <a:rPr lang="en-US" altLang="ja-JP" sz="4800" b="1" dirty="0">
                <a:ea typeface="游ゴシック" panose="020B0400000000000000" pitchFamily="50" charset="-128"/>
              </a:rPr>
            </a:br>
            <a:r>
              <a:rPr lang="ja-JP" altLang="en-US" sz="4800" b="1" dirty="0">
                <a:ea typeface="游ゴシック" panose="020B0400000000000000" pitchFamily="50" charset="-128"/>
              </a:rPr>
              <a:t>まことならば</a:t>
            </a:r>
            <a:r>
              <a:rPr lang="en-US" altLang="ja-JP" sz="4800" b="1" dirty="0">
                <a:ea typeface="游ゴシック" panose="020B0400000000000000" pitchFamily="50" charset="-128"/>
              </a:rPr>
              <a:t/>
            </a:r>
            <a:br>
              <a:rPr lang="en-US" altLang="ja-JP" sz="4800" b="1" dirty="0">
                <a:ea typeface="游ゴシック" panose="020B0400000000000000" pitchFamily="50" charset="-128"/>
              </a:rPr>
            </a:br>
            <a:r>
              <a:rPr lang="ja-JP" altLang="en-US" sz="4800" b="1" dirty="0">
                <a:ea typeface="游ゴシック" panose="020B0400000000000000" pitchFamily="50" charset="-128"/>
              </a:rPr>
              <a:t>むなしかるべからず候ふか</a:t>
            </a:r>
            <a:endParaRPr lang="ja-JP" altLang="en-US" sz="4800" b="1" dirty="0"/>
          </a:p>
        </p:txBody>
      </p:sp>
      <p:sp>
        <p:nvSpPr>
          <p:cNvPr id="3" name="コンテンツ プレースホルダー 2"/>
          <p:cNvSpPr>
            <a:spLocks noGrp="1"/>
          </p:cNvSpPr>
          <p:nvPr>
            <p:ph idx="1"/>
          </p:nvPr>
        </p:nvSpPr>
        <p:spPr>
          <a:xfrm>
            <a:off x="107504" y="2708921"/>
            <a:ext cx="8928992" cy="3888432"/>
          </a:xfrm>
        </p:spPr>
        <p:txBody>
          <a:bodyPr>
            <a:noAutofit/>
          </a:bodyPr>
          <a:lstStyle/>
          <a:p>
            <a:pPr marL="0" indent="0">
              <a:buNone/>
            </a:pPr>
            <a:r>
              <a:rPr lang="ja-JP" altLang="en-US" sz="4800" b="1" dirty="0">
                <a:ea typeface="游ゴシック" panose="020B0400000000000000" pitchFamily="50" charset="-128"/>
              </a:rPr>
              <a:t>「この親鸞が申すことは決して間違いではないのだ」と、</a:t>
            </a:r>
            <a:endParaRPr lang="en-US" altLang="ja-JP" sz="4800" b="1" dirty="0">
              <a:ea typeface="游ゴシック" panose="020B0400000000000000" pitchFamily="50" charset="-128"/>
            </a:endParaRPr>
          </a:p>
          <a:p>
            <a:pPr marL="0" indent="0">
              <a:buNone/>
            </a:pPr>
            <a:r>
              <a:rPr lang="ja-JP" altLang="en-US" sz="4800" b="1" dirty="0">
                <a:ea typeface="游ゴシック" panose="020B0400000000000000" pitchFamily="50" charset="-128"/>
              </a:rPr>
              <a:t>断言するような、高圧的で自己を権威づけるような傲慢な思いを</a:t>
            </a:r>
            <a:r>
              <a:rPr lang="ja-JP" altLang="en-US" sz="4800" b="1" dirty="0">
                <a:solidFill>
                  <a:srgbClr val="FF0000"/>
                </a:solidFill>
                <a:ea typeface="游ゴシック" panose="020B0400000000000000" pitchFamily="50" charset="-128"/>
              </a:rPr>
              <a:t>もっていなかった</a:t>
            </a:r>
            <a:r>
              <a:rPr lang="ja-JP" altLang="en-US" sz="4800" b="1" dirty="0">
                <a:ea typeface="游ゴシック" panose="020B0400000000000000" pitchFamily="50" charset="-128"/>
              </a:rPr>
              <a:t>。</a:t>
            </a:r>
            <a:endParaRPr lang="en-US" altLang="ja-JP" sz="4800" b="1" dirty="0">
              <a:ea typeface="游ゴシック" panose="020B0400000000000000" pitchFamily="50" charset="-128"/>
            </a:endParaRPr>
          </a:p>
        </p:txBody>
      </p:sp>
    </p:spTree>
    <p:extLst>
      <p:ext uri="{BB962C8B-B14F-4D97-AF65-F5344CB8AC3E}">
        <p14:creationId xmlns:p14="http://schemas.microsoft.com/office/powerpoint/2010/main" val="187994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 xmlns:a16="http://schemas.microsoft.com/office/drawing/2014/main" id="{32A3FAD2-765A-4230-85D0-157AE713E057}"/>
              </a:ext>
            </a:extLst>
          </p:cNvPr>
          <p:cNvSpPr txBox="1"/>
          <p:nvPr/>
        </p:nvSpPr>
        <p:spPr>
          <a:xfrm>
            <a:off x="181841" y="260648"/>
            <a:ext cx="861774" cy="5184576"/>
          </a:xfrm>
          <a:prstGeom prst="rect">
            <a:avLst/>
          </a:prstGeom>
          <a:solidFill>
            <a:schemeClr val="bg1"/>
          </a:solidFill>
        </p:spPr>
        <p:txBody>
          <a:bodyPr vert="eaVert" wrap="square" rtlCol="0">
            <a:spAutoFit/>
          </a:bodyPr>
          <a:lstStyle/>
          <a:p>
            <a:pPr>
              <a:defRPr/>
            </a:pPr>
            <a:r>
              <a:rPr lang="ja-JP" altLang="en-US" sz="4400" b="1" dirty="0">
                <a:solidFill>
                  <a:prstClr val="black"/>
                </a:solidFill>
                <a:latin typeface="游ゴシック" panose="020B0400000000000000" pitchFamily="50" charset="-128"/>
                <a:ea typeface="游ゴシック" panose="020B0400000000000000" pitchFamily="50" charset="-128"/>
              </a:rPr>
              <a:t>親鸞聖人</a:t>
            </a:r>
            <a:r>
              <a:rPr lang="ja-JP" altLang="en-US" sz="4400" b="1" dirty="0">
                <a:solidFill>
                  <a:srgbClr val="FF0000"/>
                </a:solidFill>
                <a:latin typeface="游ゴシック" panose="020B0400000000000000" pitchFamily="50" charset="-128"/>
                <a:ea typeface="游ゴシック" panose="020B0400000000000000" pitchFamily="50" charset="-128"/>
              </a:rPr>
              <a:t>自身の意識</a:t>
            </a:r>
          </a:p>
        </p:txBody>
      </p:sp>
      <p:pic>
        <p:nvPicPr>
          <p:cNvPr id="7" name="コンテンツ プレースホルダー 6"/>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261159" y="1052736"/>
            <a:ext cx="5240552" cy="6743220"/>
          </a:xfrm>
          <a:prstGeom prst="rect">
            <a:avLst/>
          </a:prstGeom>
        </p:spPr>
      </p:pic>
      <p:sp>
        <p:nvSpPr>
          <p:cNvPr id="2" name="吹き出し: 円形 1">
            <a:extLst>
              <a:ext uri="{FF2B5EF4-FFF2-40B4-BE49-F238E27FC236}">
                <a16:creationId xmlns="" xmlns:a16="http://schemas.microsoft.com/office/drawing/2014/main" id="{7FD46271-DF7F-E867-8980-9B2C3DB77E1E}"/>
              </a:ext>
            </a:extLst>
          </p:cNvPr>
          <p:cNvSpPr/>
          <p:nvPr/>
        </p:nvSpPr>
        <p:spPr>
          <a:xfrm>
            <a:off x="5004048" y="836712"/>
            <a:ext cx="3600400" cy="5544616"/>
          </a:xfrm>
          <a:prstGeom prst="wedgeEllipseCallout">
            <a:avLst>
              <a:gd name="adj1" fmla="val -65077"/>
              <a:gd name="adj2" fmla="val -17022"/>
            </a:avLst>
          </a:prstGeom>
          <a:no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nSpc>
                <a:spcPct val="130000"/>
              </a:lnSpc>
              <a:defRPr/>
            </a:pPr>
            <a:r>
              <a:rPr lang="ja-JP" altLang="en-US" sz="4800" b="1" dirty="0">
                <a:solidFill>
                  <a:prstClr val="black"/>
                </a:solidFill>
                <a:latin typeface="Calibri"/>
                <a:ea typeface="游ゴシック" panose="020B0400000000000000" pitchFamily="50" charset="-128"/>
              </a:rPr>
              <a:t>私はまこと</a:t>
            </a:r>
            <a:endParaRPr lang="en-US" altLang="ja-JP" sz="4800" b="1" dirty="0">
              <a:solidFill>
                <a:prstClr val="black"/>
              </a:solidFill>
              <a:latin typeface="Calibri"/>
              <a:ea typeface="游ゴシック" panose="020B0400000000000000" pitchFamily="50" charset="-128"/>
            </a:endParaRPr>
          </a:p>
          <a:p>
            <a:pPr>
              <a:lnSpc>
                <a:spcPct val="130000"/>
              </a:lnSpc>
              <a:defRPr/>
            </a:pPr>
            <a:r>
              <a:rPr lang="ja-JP" altLang="en-US" sz="4800" b="1" dirty="0">
                <a:solidFill>
                  <a:prstClr val="black"/>
                </a:solidFill>
                <a:latin typeface="Calibri"/>
                <a:ea typeface="游ゴシック" panose="020B0400000000000000" pitchFamily="50" charset="-128"/>
              </a:rPr>
              <a:t>あることなき</a:t>
            </a:r>
            <a:endParaRPr lang="en-US" altLang="ja-JP" sz="4800" b="1" dirty="0">
              <a:solidFill>
                <a:prstClr val="black"/>
              </a:solidFill>
              <a:latin typeface="Calibri"/>
              <a:ea typeface="游ゴシック" panose="020B0400000000000000" pitchFamily="50" charset="-128"/>
            </a:endParaRPr>
          </a:p>
          <a:p>
            <a:pPr>
              <a:lnSpc>
                <a:spcPct val="130000"/>
              </a:lnSpc>
              <a:defRPr/>
            </a:pPr>
            <a:r>
              <a:rPr lang="ja-JP" altLang="en-US" sz="4800" b="1" dirty="0">
                <a:solidFill>
                  <a:prstClr val="black"/>
                </a:solidFill>
                <a:latin typeface="Calibri"/>
                <a:ea typeface="游ゴシック" panose="020B0400000000000000" pitchFamily="50" charset="-128"/>
              </a:rPr>
              <a:t>愚か者です</a:t>
            </a:r>
          </a:p>
        </p:txBody>
      </p:sp>
    </p:spTree>
    <p:custDataLst>
      <p:tags r:id="rId1"/>
    </p:custDataLst>
    <p:extLst>
      <p:ext uri="{BB962C8B-B14F-4D97-AF65-F5344CB8AC3E}">
        <p14:creationId xmlns:p14="http://schemas.microsoft.com/office/powerpoint/2010/main" val="218667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コンテンツ プレースホルダー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1159" y="1052736"/>
            <a:ext cx="5240552" cy="6743220"/>
          </a:xfrm>
          <a:prstGeom prst="rect">
            <a:avLst/>
          </a:prstGeom>
        </p:spPr>
      </p:pic>
      <p:sp>
        <p:nvSpPr>
          <p:cNvPr id="3" name="吹き出し: 円形 2">
            <a:extLst>
              <a:ext uri="{FF2B5EF4-FFF2-40B4-BE49-F238E27FC236}">
                <a16:creationId xmlns="" xmlns:a16="http://schemas.microsoft.com/office/drawing/2014/main" id="{2053BC9A-3451-3005-4D34-92E895EE3273}"/>
              </a:ext>
            </a:extLst>
          </p:cNvPr>
          <p:cNvSpPr/>
          <p:nvPr/>
        </p:nvSpPr>
        <p:spPr>
          <a:xfrm>
            <a:off x="4414928" y="188640"/>
            <a:ext cx="4680520" cy="6587064"/>
          </a:xfrm>
          <a:prstGeom prst="wedgeEllipseCallout">
            <a:avLst>
              <a:gd name="adj1" fmla="val -58410"/>
              <a:gd name="adj2" fmla="val -15803"/>
            </a:avLst>
          </a:prstGeom>
          <a:solidFill>
            <a:schemeClr val="bg1"/>
          </a:solid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defRPr/>
            </a:pPr>
            <a:r>
              <a:rPr lang="ja-JP" altLang="en-US" sz="3200" b="1" dirty="0">
                <a:solidFill>
                  <a:prstClr val="black"/>
                </a:solidFill>
                <a:latin typeface="Calibri"/>
                <a:ea typeface="游ゴシック" panose="020B0400000000000000" pitchFamily="50" charset="-128"/>
              </a:rPr>
              <a:t>ただ法然聖人の教えのままを信じているこの親鸞の申すことも、</a:t>
            </a:r>
            <a:endParaRPr lang="en-US" altLang="ja-JP" sz="3200" b="1" dirty="0">
              <a:solidFill>
                <a:prstClr val="black"/>
              </a:solidFill>
              <a:latin typeface="Calibri"/>
              <a:ea typeface="游ゴシック" panose="020B0400000000000000" pitchFamily="50" charset="-128"/>
            </a:endParaRPr>
          </a:p>
          <a:p>
            <a:pPr>
              <a:defRPr/>
            </a:pPr>
            <a:r>
              <a:rPr lang="ja-JP" altLang="en-US" sz="3200" b="1" dirty="0">
                <a:solidFill>
                  <a:prstClr val="black"/>
                </a:solidFill>
                <a:latin typeface="Calibri"/>
                <a:ea typeface="游ゴシック" panose="020B0400000000000000" pitchFamily="50" charset="-128"/>
              </a:rPr>
              <a:t>あながちに無意味なことではないといえるのではないでしょうか</a:t>
            </a:r>
            <a:endParaRPr lang="en-US" altLang="ja-JP" sz="3200" b="1" dirty="0">
              <a:solidFill>
                <a:prstClr val="black"/>
              </a:solidFill>
              <a:latin typeface="Calibri"/>
              <a:ea typeface="游ゴシック" panose="020B0400000000000000" pitchFamily="50" charset="-128"/>
            </a:endParaRPr>
          </a:p>
        </p:txBody>
      </p:sp>
    </p:spTree>
    <p:extLst>
      <p:ext uri="{BB962C8B-B14F-4D97-AF65-F5344CB8AC3E}">
        <p14:creationId xmlns:p14="http://schemas.microsoft.com/office/powerpoint/2010/main" val="197990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1500" y="116632"/>
            <a:ext cx="9132500" cy="6669360"/>
          </a:xfrm>
          <a:prstGeom prst="rect">
            <a:avLst/>
          </a:prstGeom>
          <a:solidFill>
            <a:schemeClr val="accent3">
              <a:lumMod val="20000"/>
              <a:lumOff val="80000"/>
            </a:schemeClr>
          </a:solidFill>
          <a:ln>
            <a:solidFill>
              <a:schemeClr val="tx1"/>
            </a:solidFill>
          </a:ln>
        </p:spPr>
        <p:txBody>
          <a:bodyPr vert="eaVert" wrap="square">
            <a:spAutoFit/>
          </a:bodyPr>
          <a:lstStyle/>
          <a:p>
            <a:r>
              <a:rPr lang="ja-JP" altLang="en-US" sz="4000" b="1" dirty="0">
                <a:latin typeface="游ゴシック" panose="020B0400000000000000" pitchFamily="50" charset="-128"/>
                <a:ea typeface="游ゴシック" panose="020B0400000000000000" pitchFamily="50" charset="-128"/>
              </a:rPr>
              <a:t>「関東を出発して一日市というところで病気になりました。同行した仲間は帰るようにいいましたが、死ぬほどの重い病気なら、帰っても死に、ここにとどまっても死ぬでしょう。また、病気が治るのなら、帰っても治り、ここにとどまっても治るでしょう。どうせ同じことであれば、命を終えるのなら聖人のもとで終えたいものと思ってやって来ました」</a:t>
            </a:r>
            <a:endParaRPr lang="en-US" altLang="ja-JP" sz="4000" b="1" dirty="0">
              <a:latin typeface="游ゴシック" panose="020B0400000000000000" pitchFamily="50" charset="-128"/>
              <a:ea typeface="游ゴシック" panose="020B0400000000000000" pitchFamily="50" charset="-128"/>
            </a:endParaRPr>
          </a:p>
          <a:p>
            <a:pPr algn="r"/>
            <a:r>
              <a:rPr lang="ja-JP" altLang="en-US" sz="2000" b="1" dirty="0">
                <a:latin typeface="游ゴシック" panose="020B0400000000000000" pitchFamily="50" charset="-128"/>
                <a:ea typeface="游ゴシック" panose="020B0400000000000000" pitchFamily="50" charset="-128"/>
              </a:rPr>
              <a:t>（「親鸞聖人御消息」第</a:t>
            </a:r>
            <a:r>
              <a:rPr lang="en-US" altLang="ja-JP" sz="2000" b="1" dirty="0">
                <a:latin typeface="游ゴシック" panose="020B0400000000000000" pitchFamily="50" charset="-128"/>
                <a:ea typeface="游ゴシック" panose="020B0400000000000000" pitchFamily="50" charset="-128"/>
              </a:rPr>
              <a:t>13</a:t>
            </a:r>
            <a:r>
              <a:rPr lang="ja-JP" altLang="en-US" sz="2000" b="1" dirty="0">
                <a:latin typeface="游ゴシック" panose="020B0400000000000000" pitchFamily="50" charset="-128"/>
                <a:ea typeface="游ゴシック" panose="020B0400000000000000" pitchFamily="50" charset="-128"/>
              </a:rPr>
              <a:t>通 ＝ </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現代語版</a:t>
            </a:r>
            <a:r>
              <a:rPr lang="en-US" altLang="ja-JP" sz="2000" b="1" dirty="0">
                <a:latin typeface="游ゴシック" panose="020B0400000000000000" pitchFamily="50" charset="-128"/>
                <a:ea typeface="游ゴシック" panose="020B0400000000000000" pitchFamily="50" charset="-128"/>
              </a:rPr>
              <a:t>』54</a:t>
            </a:r>
            <a:r>
              <a:rPr lang="ja-JP" altLang="en-US" sz="2000" b="1" dirty="0">
                <a:latin typeface="游ゴシック" panose="020B0400000000000000" pitchFamily="50" charset="-128"/>
                <a:ea typeface="游ゴシック" panose="020B0400000000000000" pitchFamily="50" charset="-128"/>
              </a:rPr>
              <a:t>頁）</a:t>
            </a:r>
          </a:p>
        </p:txBody>
      </p:sp>
    </p:spTree>
    <p:extLst>
      <p:ext uri="{BB962C8B-B14F-4D97-AF65-F5344CB8AC3E}">
        <p14:creationId xmlns:p14="http://schemas.microsoft.com/office/powerpoint/2010/main" val="331395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30" name="Picture 6" descr="R:\編纂調査データ\聖典講座\イラスト\イラスト完成\2018年度\透過画像\イラスト2宗祖.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98066" y="1015207"/>
            <a:ext cx="2433935" cy="222282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R:\編纂調査データ\聖典講座\イラスト\イラスト完成\2019年度\PNG\イラスト04_法然.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32041" y="3734982"/>
            <a:ext cx="2286000" cy="21828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編纂調査データ\聖典講座\イラスト\イラスト完成\2019年度\PNG\イラスト04_善導.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51198" y="909639"/>
            <a:ext cx="2262187" cy="22669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2092343" y="2489545"/>
            <a:ext cx="1058409" cy="33528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編纂調査データ\聖典講座\イラスト\イラスト完成\2018年度\透過画像\イラスト4蓮台あり阿弥陀仏.pn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20335" y="822562"/>
            <a:ext cx="1290799" cy="349477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04064" y="2660311"/>
            <a:ext cx="923330" cy="1368153"/>
          </a:xfrm>
          <a:prstGeom prst="rect">
            <a:avLst/>
          </a:prstGeom>
          <a:solidFill>
            <a:srgbClr val="FFFF00"/>
          </a:solidFill>
          <a:ln>
            <a:solidFill>
              <a:schemeClr val="tx1"/>
            </a:solidFill>
          </a:ln>
        </p:spPr>
        <p:txBody>
          <a:bodyPr vert="eaVert" wrap="square" rtlCol="0">
            <a:spAutoFit/>
          </a:bodyPr>
          <a:lstStyle/>
          <a:p>
            <a:r>
              <a:rPr lang="ja-JP" altLang="en-US" sz="4800" b="1" dirty="0">
                <a:latin typeface="游ゴシック" panose="020B0400000000000000" pitchFamily="50" charset="-128"/>
                <a:ea typeface="游ゴシック" panose="020B0400000000000000" pitchFamily="50" charset="-128"/>
              </a:rPr>
              <a:t>本願</a:t>
            </a:r>
          </a:p>
        </p:txBody>
      </p:sp>
      <p:sp>
        <p:nvSpPr>
          <p:cNvPr id="5" name="テキスト ボックス 4"/>
          <p:cNvSpPr txBox="1"/>
          <p:nvPr/>
        </p:nvSpPr>
        <p:spPr>
          <a:xfrm>
            <a:off x="44356" y="75522"/>
            <a:ext cx="2251215"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阿弥陀仏</a:t>
            </a:r>
          </a:p>
        </p:txBody>
      </p:sp>
      <p:sp>
        <p:nvSpPr>
          <p:cNvPr id="8" name="テキスト ボックス 7"/>
          <p:cNvSpPr txBox="1"/>
          <p:nvPr/>
        </p:nvSpPr>
        <p:spPr>
          <a:xfrm>
            <a:off x="2116375" y="5997190"/>
            <a:ext cx="1264853"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釈尊</a:t>
            </a:r>
          </a:p>
        </p:txBody>
      </p:sp>
      <p:sp>
        <p:nvSpPr>
          <p:cNvPr id="10" name="テキスト ボックス 9"/>
          <p:cNvSpPr txBox="1"/>
          <p:nvPr/>
        </p:nvSpPr>
        <p:spPr>
          <a:xfrm>
            <a:off x="3351194" y="75522"/>
            <a:ext cx="2232249"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善導大師</a:t>
            </a:r>
          </a:p>
        </p:txBody>
      </p:sp>
      <p:sp>
        <p:nvSpPr>
          <p:cNvPr id="11" name="テキスト ボックス 10"/>
          <p:cNvSpPr txBox="1"/>
          <p:nvPr/>
        </p:nvSpPr>
        <p:spPr>
          <a:xfrm>
            <a:off x="2189663" y="4268889"/>
            <a:ext cx="923330" cy="1368153"/>
          </a:xfrm>
          <a:prstGeom prst="rect">
            <a:avLst/>
          </a:prstGeom>
          <a:solidFill>
            <a:srgbClr val="FFFF00"/>
          </a:solidFill>
          <a:ln>
            <a:solidFill>
              <a:schemeClr val="tx1"/>
            </a:solidFill>
          </a:ln>
        </p:spPr>
        <p:txBody>
          <a:bodyPr vert="eaVert" wrap="square" rtlCol="0">
            <a:spAutoFit/>
          </a:bodyPr>
          <a:lstStyle/>
          <a:p>
            <a:r>
              <a:rPr lang="ja-JP" altLang="en-US" sz="4800" b="1" dirty="0">
                <a:latin typeface="游ゴシック" panose="020B0400000000000000" pitchFamily="50" charset="-128"/>
                <a:ea typeface="游ゴシック" panose="020B0400000000000000" pitchFamily="50" charset="-128"/>
              </a:rPr>
              <a:t>説教</a:t>
            </a:r>
          </a:p>
        </p:txBody>
      </p:sp>
      <p:sp>
        <p:nvSpPr>
          <p:cNvPr id="12" name="テキスト ボックス 11"/>
          <p:cNvSpPr txBox="1"/>
          <p:nvPr/>
        </p:nvSpPr>
        <p:spPr>
          <a:xfrm>
            <a:off x="4008714" y="1791741"/>
            <a:ext cx="923330" cy="1368153"/>
          </a:xfrm>
          <a:prstGeom prst="rect">
            <a:avLst/>
          </a:prstGeom>
          <a:solidFill>
            <a:srgbClr val="FFFF00"/>
          </a:solidFill>
          <a:ln>
            <a:solidFill>
              <a:schemeClr val="tx1"/>
            </a:solidFill>
          </a:ln>
        </p:spPr>
        <p:txBody>
          <a:bodyPr vert="eaVert" wrap="square" rtlCol="0">
            <a:spAutoFit/>
          </a:bodyPr>
          <a:lstStyle/>
          <a:p>
            <a:r>
              <a:rPr lang="ja-JP" altLang="en-US" sz="4800" b="1" dirty="0">
                <a:latin typeface="游ゴシック" panose="020B0400000000000000" pitchFamily="50" charset="-128"/>
                <a:ea typeface="游ゴシック" panose="020B0400000000000000" pitchFamily="50" charset="-128"/>
              </a:rPr>
              <a:t>解釈</a:t>
            </a:r>
          </a:p>
        </p:txBody>
      </p:sp>
      <p:sp>
        <p:nvSpPr>
          <p:cNvPr id="14" name="テキスト ボックス 13"/>
          <p:cNvSpPr txBox="1"/>
          <p:nvPr/>
        </p:nvSpPr>
        <p:spPr>
          <a:xfrm>
            <a:off x="4985798" y="6032578"/>
            <a:ext cx="2232249"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法然聖人</a:t>
            </a:r>
          </a:p>
        </p:txBody>
      </p:sp>
      <p:sp>
        <p:nvSpPr>
          <p:cNvPr id="15" name="テキスト ボックス 14"/>
          <p:cNvSpPr txBox="1"/>
          <p:nvPr/>
        </p:nvSpPr>
        <p:spPr>
          <a:xfrm>
            <a:off x="5613378" y="4437118"/>
            <a:ext cx="923330" cy="1368153"/>
          </a:xfrm>
          <a:prstGeom prst="rect">
            <a:avLst/>
          </a:prstGeom>
          <a:solidFill>
            <a:srgbClr val="FFFF00"/>
          </a:solidFill>
          <a:ln>
            <a:solidFill>
              <a:schemeClr val="tx1"/>
            </a:solidFill>
          </a:ln>
        </p:spPr>
        <p:txBody>
          <a:bodyPr vert="eaVert" wrap="square" rtlCol="0">
            <a:spAutoFit/>
          </a:bodyPr>
          <a:lstStyle/>
          <a:p>
            <a:r>
              <a:rPr lang="ja-JP" altLang="en-US" sz="4800" b="1" dirty="0">
                <a:latin typeface="游ゴシック" panose="020B0400000000000000" pitchFamily="50" charset="-128"/>
                <a:ea typeface="游ゴシック" panose="020B0400000000000000" pitchFamily="50" charset="-128"/>
              </a:rPr>
              <a:t>仰せ</a:t>
            </a:r>
          </a:p>
        </p:txBody>
      </p:sp>
      <p:sp>
        <p:nvSpPr>
          <p:cNvPr id="17" name="テキスト ボックス 16"/>
          <p:cNvSpPr txBox="1"/>
          <p:nvPr/>
        </p:nvSpPr>
        <p:spPr>
          <a:xfrm>
            <a:off x="6698059" y="82953"/>
            <a:ext cx="2232249"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親鸞聖人</a:t>
            </a:r>
          </a:p>
        </p:txBody>
      </p:sp>
      <p:sp>
        <p:nvSpPr>
          <p:cNvPr id="18" name="テキスト ボックス 17"/>
          <p:cNvSpPr txBox="1"/>
          <p:nvPr/>
        </p:nvSpPr>
        <p:spPr>
          <a:xfrm>
            <a:off x="7524331" y="1628803"/>
            <a:ext cx="923330" cy="2640084"/>
          </a:xfrm>
          <a:prstGeom prst="rect">
            <a:avLst/>
          </a:prstGeom>
          <a:solidFill>
            <a:srgbClr val="FFFF00"/>
          </a:solidFill>
          <a:ln>
            <a:solidFill>
              <a:schemeClr val="tx1"/>
            </a:solidFill>
          </a:ln>
        </p:spPr>
        <p:txBody>
          <a:bodyPr vert="eaVert" wrap="square" rtlCol="0">
            <a:spAutoFit/>
          </a:bodyPr>
          <a:lstStyle/>
          <a:p>
            <a:r>
              <a:rPr lang="ja-JP" altLang="en-US" sz="4800" b="1" dirty="0">
                <a:latin typeface="游ゴシック" panose="020B0400000000000000" pitchFamily="50" charset="-128"/>
                <a:ea typeface="游ゴシック" panose="020B0400000000000000" pitchFamily="50" charset="-128"/>
              </a:rPr>
              <a:t>申すむね</a:t>
            </a:r>
          </a:p>
        </p:txBody>
      </p:sp>
    </p:spTree>
    <p:custDataLst>
      <p:tags r:id="rId1"/>
    </p:custDataLst>
    <p:extLst>
      <p:ext uri="{BB962C8B-B14F-4D97-AF65-F5344CB8AC3E}">
        <p14:creationId xmlns:p14="http://schemas.microsoft.com/office/powerpoint/2010/main" val="4407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path" presetSubtype="0" accel="50000" decel="50000" fill="hold" grpId="3" nodeType="afterEffect">
                                  <p:stCondLst>
                                    <p:cond delay="0"/>
                                  </p:stCondLst>
                                  <p:childTnLst>
                                    <p:animMotion origin="layout" path="M 3.61111E-6 0 L 3.61111E-6 0.24144 " pathEditMode="relative" rAng="0" ptsTypes="AA">
                                      <p:cBhvr>
                                        <p:cTn id="10" dur="2000" fill="hold"/>
                                        <p:tgtEl>
                                          <p:spTgt spid="4"/>
                                        </p:tgtEl>
                                        <p:attrNameLst>
                                          <p:attrName>ppt_x</p:attrName>
                                          <p:attrName>ppt_y</p:attrName>
                                        </p:attrNameLst>
                                      </p:cBhvr>
                                      <p:rCtr x="0" y="12060"/>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1" nodeType="clickEffect">
                                  <p:stCondLst>
                                    <p:cond delay="0"/>
                                  </p:stCondLst>
                                  <p:childTnLst>
                                    <p:animMotion origin="layout" path="M -3.05556E-6 0.24144 L 0.17084 0.24329 " pathEditMode="relative" rAng="0" ptsTypes="AA">
                                      <p:cBhvr>
                                        <p:cTn id="14" dur="2000" fill="hold"/>
                                        <p:tgtEl>
                                          <p:spTgt spid="4"/>
                                        </p:tgtEl>
                                        <p:attrNameLst>
                                          <p:attrName>ppt_x</p:attrName>
                                          <p:attrName>ppt_y</p:attrName>
                                        </p:attrNameLst>
                                      </p:cBhvr>
                                      <p:rCtr x="8542" y="93"/>
                                    </p:animMotion>
                                  </p:childTnLst>
                                </p:cTn>
                              </p:par>
                            </p:childTnLst>
                          </p:cTn>
                        </p:par>
                        <p:par>
                          <p:cTn id="15" fill="hold">
                            <p:stCondLst>
                              <p:cond delay="2000"/>
                            </p:stCondLst>
                            <p:childTnLst>
                              <p:par>
                                <p:cTn id="16" presetID="10" presetClass="exit" presetSubtype="0" fill="hold" grpId="2" nodeType="after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500"/>
                            </p:stCondLst>
                            <p:childTnLst>
                              <p:par>
                                <p:cTn id="25" presetID="64" presetClass="path" presetSubtype="0" accel="50000" decel="50000" fill="hold" grpId="1" nodeType="afterEffect">
                                  <p:stCondLst>
                                    <p:cond delay="0"/>
                                  </p:stCondLst>
                                  <p:childTnLst>
                                    <p:animMotion origin="layout" path="M 3.61111E-6 1.48148E-6 L 3.61111E-6 -0.36759 " pathEditMode="relative" rAng="0" ptsTypes="AA">
                                      <p:cBhvr>
                                        <p:cTn id="26" dur="2000" fill="hold"/>
                                        <p:tgtEl>
                                          <p:spTgt spid="11"/>
                                        </p:tgtEl>
                                        <p:attrNameLst>
                                          <p:attrName>ppt_x</p:attrName>
                                          <p:attrName>ppt_y</p:attrName>
                                        </p:attrNameLst>
                                      </p:cBhvr>
                                      <p:rCtr x="0" y="-18380"/>
                                    </p:animMotion>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2" nodeType="clickEffect">
                                  <p:stCondLst>
                                    <p:cond delay="0"/>
                                  </p:stCondLst>
                                  <p:childTnLst>
                                    <p:animMotion origin="layout" path="M 8.33333E-7 -0.35694 L 0.19896 -0.35879 " pathEditMode="relative" rAng="0" ptsTypes="AA">
                                      <p:cBhvr>
                                        <p:cTn id="30" dur="2000" fill="hold"/>
                                        <p:tgtEl>
                                          <p:spTgt spid="11"/>
                                        </p:tgtEl>
                                        <p:attrNameLst>
                                          <p:attrName>ppt_x</p:attrName>
                                          <p:attrName>ppt_y</p:attrName>
                                        </p:attrNameLst>
                                      </p:cBhvr>
                                      <p:rCtr x="9948" y="-93"/>
                                    </p:animMotion>
                                  </p:childTnLst>
                                </p:cTn>
                              </p:par>
                            </p:childTnLst>
                          </p:cTn>
                        </p:par>
                        <p:par>
                          <p:cTn id="31" fill="hold">
                            <p:stCondLst>
                              <p:cond delay="2000"/>
                            </p:stCondLst>
                            <p:childTnLst>
                              <p:par>
                                <p:cTn id="32" presetID="10" presetClass="exit" presetSubtype="0" fill="hold" grpId="3" nodeType="after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500"/>
                            </p:stCondLst>
                            <p:childTnLst>
                              <p:par>
                                <p:cTn id="41" presetID="42" presetClass="path" presetSubtype="0" accel="50000" decel="50000" fill="hold" grpId="1" nodeType="afterEffect">
                                  <p:stCondLst>
                                    <p:cond delay="0"/>
                                  </p:stCondLst>
                                  <p:childTnLst>
                                    <p:animMotion origin="layout" path="M 2.5E-6 4.07407E-6 L 0.00191 0.38588 " pathEditMode="relative" rAng="0" ptsTypes="AA">
                                      <p:cBhvr>
                                        <p:cTn id="42" dur="2000" fill="hold"/>
                                        <p:tgtEl>
                                          <p:spTgt spid="12"/>
                                        </p:tgtEl>
                                        <p:attrNameLst>
                                          <p:attrName>ppt_x</p:attrName>
                                          <p:attrName>ppt_y</p:attrName>
                                        </p:attrNameLst>
                                      </p:cBhvr>
                                      <p:rCtr x="87" y="19282"/>
                                    </p:animMotion>
                                  </p:childTnLst>
                                </p:cTn>
                              </p:par>
                            </p:childTnLst>
                          </p:cTn>
                        </p:par>
                      </p:childTnLst>
                    </p:cTn>
                  </p:par>
                  <p:par>
                    <p:cTn id="43" fill="hold">
                      <p:stCondLst>
                        <p:cond delay="indefinite"/>
                      </p:stCondLst>
                      <p:childTnLst>
                        <p:par>
                          <p:cTn id="44" fill="hold">
                            <p:stCondLst>
                              <p:cond delay="0"/>
                            </p:stCondLst>
                            <p:childTnLst>
                              <p:par>
                                <p:cTn id="45" presetID="63" presetClass="path" presetSubtype="0" accel="50000" decel="50000" fill="hold" grpId="2" nodeType="clickEffect">
                                  <p:stCondLst>
                                    <p:cond delay="0"/>
                                  </p:stCondLst>
                                  <p:childTnLst>
                                    <p:animMotion origin="layout" path="M 0.00191 0.38588 L 0.17656 0.38056 " pathEditMode="relative" rAng="0" ptsTypes="AA">
                                      <p:cBhvr>
                                        <p:cTn id="46" dur="2000" fill="hold"/>
                                        <p:tgtEl>
                                          <p:spTgt spid="12"/>
                                        </p:tgtEl>
                                        <p:attrNameLst>
                                          <p:attrName>ppt_x</p:attrName>
                                          <p:attrName>ppt_y</p:attrName>
                                        </p:attrNameLst>
                                      </p:cBhvr>
                                      <p:rCtr x="8733" y="-278"/>
                                    </p:animMotion>
                                  </p:childTnLst>
                                </p:cTn>
                              </p:par>
                            </p:childTnLst>
                          </p:cTn>
                        </p:par>
                        <p:par>
                          <p:cTn id="47" fill="hold">
                            <p:stCondLst>
                              <p:cond delay="2000"/>
                            </p:stCondLst>
                            <p:childTnLst>
                              <p:par>
                                <p:cTn id="48" presetID="10" presetClass="exit" presetSubtype="0" fill="hold" grpId="3"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500"/>
                            </p:stCondLst>
                            <p:childTnLst>
                              <p:par>
                                <p:cTn id="57" presetID="64" presetClass="path" presetSubtype="0" accel="50000" decel="50000" fill="hold" grpId="1" nodeType="afterEffect">
                                  <p:stCondLst>
                                    <p:cond delay="0"/>
                                  </p:stCondLst>
                                  <p:childTnLst>
                                    <p:animMotion origin="layout" path="M 0.00105 -0.00532 L 0.00209 -0.39907 " pathEditMode="relative" rAng="0" ptsTypes="AA">
                                      <p:cBhvr>
                                        <p:cTn id="58" dur="2000" fill="hold"/>
                                        <p:tgtEl>
                                          <p:spTgt spid="15"/>
                                        </p:tgtEl>
                                        <p:attrNameLst>
                                          <p:attrName>ppt_x</p:attrName>
                                          <p:attrName>ppt_y</p:attrName>
                                        </p:attrNameLst>
                                      </p:cBhvr>
                                      <p:rCtr x="52" y="-19699"/>
                                    </p:animMotion>
                                  </p:childTnLst>
                                </p:cTn>
                              </p:par>
                            </p:childTnLst>
                          </p:cTn>
                        </p:par>
                      </p:childTnLst>
                    </p:cTn>
                  </p:par>
                  <p:par>
                    <p:cTn id="59" fill="hold">
                      <p:stCondLst>
                        <p:cond delay="indefinite"/>
                      </p:stCondLst>
                      <p:childTnLst>
                        <p:par>
                          <p:cTn id="60" fill="hold">
                            <p:stCondLst>
                              <p:cond delay="0"/>
                            </p:stCondLst>
                            <p:childTnLst>
                              <p:par>
                                <p:cTn id="61" presetID="63" presetClass="path" presetSubtype="0" accel="50000" decel="50000" fill="hold" grpId="2" nodeType="clickEffect">
                                  <p:stCondLst>
                                    <p:cond delay="0"/>
                                  </p:stCondLst>
                                  <p:childTnLst>
                                    <p:animMotion origin="layout" path="M 0.00208 -0.39907 L 0.20573 -0.39375 " pathEditMode="relative" rAng="0" ptsTypes="AA">
                                      <p:cBhvr>
                                        <p:cTn id="62" dur="2000" fill="hold"/>
                                        <p:tgtEl>
                                          <p:spTgt spid="15"/>
                                        </p:tgtEl>
                                        <p:attrNameLst>
                                          <p:attrName>ppt_x</p:attrName>
                                          <p:attrName>ppt_y</p:attrName>
                                        </p:attrNameLst>
                                      </p:cBhvr>
                                      <p:rCtr x="10174" y="255"/>
                                    </p:animMotion>
                                  </p:childTnLst>
                                </p:cTn>
                              </p:par>
                            </p:childTnLst>
                          </p:cTn>
                        </p:par>
                        <p:par>
                          <p:cTn id="63" fill="hold">
                            <p:stCondLst>
                              <p:cond delay="2000"/>
                            </p:stCondLst>
                            <p:childTnLst>
                              <p:par>
                                <p:cTn id="64" presetID="10" presetClass="exit" presetSubtype="0" fill="hold" grpId="3" nodeType="afterEffect">
                                  <p:stCondLst>
                                    <p:cond delay="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par>
                          <p:cTn id="72" fill="hold">
                            <p:stCondLst>
                              <p:cond delay="500"/>
                            </p:stCondLst>
                            <p:childTnLst>
                              <p:par>
                                <p:cTn id="73" presetID="42" presetClass="path" presetSubtype="0" accel="50000" decel="50000" fill="hold" grpId="1" nodeType="afterEffect">
                                  <p:stCondLst>
                                    <p:cond delay="0"/>
                                  </p:stCondLst>
                                  <p:childTnLst>
                                    <p:animMotion origin="layout" path="M -0.00312 -0.07685 L -0.00312 0.29074 " pathEditMode="relative" rAng="0" ptsTypes="AA">
                                      <p:cBhvr>
                                        <p:cTn id="74" dur="2000" fill="hold"/>
                                        <p:tgtEl>
                                          <p:spTgt spid="18"/>
                                        </p:tgtEl>
                                        <p:attrNameLst>
                                          <p:attrName>ppt_x</p:attrName>
                                          <p:attrName>ppt_y</p:attrName>
                                        </p:attrNameLst>
                                      </p:cBhvr>
                                      <p:rCtr x="0" y="18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11" grpId="0" animBg="1"/>
      <p:bldP spid="11" grpId="1" animBg="1"/>
      <p:bldP spid="11" grpId="2" animBg="1"/>
      <p:bldP spid="11" grpId="3" animBg="1"/>
      <p:bldP spid="12" grpId="0" animBg="1"/>
      <p:bldP spid="12" grpId="1" animBg="1"/>
      <p:bldP spid="12" grpId="2" animBg="1"/>
      <p:bldP spid="12" grpId="3" animBg="1"/>
      <p:bldP spid="15" grpId="0" animBg="1"/>
      <p:bldP spid="15" grpId="1" animBg="1"/>
      <p:bldP spid="15" grpId="2" animBg="1"/>
      <p:bldP spid="15" grpId="3" animBg="1"/>
      <p:bldP spid="18" grpId="0" animBg="1"/>
      <p:bldP spid="18"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3000"/>
          </a:schemeClr>
        </a:solidFill>
        <a:effectLst/>
      </p:bgPr>
    </p:bg>
    <p:spTree>
      <p:nvGrpSpPr>
        <p:cNvPr id="1" name=""/>
        <p:cNvGrpSpPr/>
        <p:nvPr/>
      </p:nvGrpSpPr>
      <p:grpSpPr>
        <a:xfrm>
          <a:off x="0" y="0"/>
          <a:ext cx="0" cy="0"/>
          <a:chOff x="0" y="0"/>
          <a:chExt cx="0" cy="0"/>
        </a:xfrm>
      </p:grpSpPr>
      <p:pic>
        <p:nvPicPr>
          <p:cNvPr id="1030" name="Picture 6" descr="R:\編纂調査データ\聖典講座\イラスト\イラスト完成\2018年度\透過画像\イラスト2宗祖.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98066" y="1015207"/>
            <a:ext cx="2433935" cy="222282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R:\編纂調査データ\聖典講座\イラスト\イラスト完成\2019年度\PNG\イラスト04_法然.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32041" y="3734982"/>
            <a:ext cx="2286000" cy="21828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編纂調査データ\聖典講座\イラスト\イラスト完成\2019年度\PNG\イラスト04_善導.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51198" y="909639"/>
            <a:ext cx="2262187" cy="22669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2088061" y="2492896"/>
            <a:ext cx="1058001" cy="3351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編纂調査データ\聖典講座\イラスト\イラスト完成\2018年度\透過画像\イラスト4蓮台あり阿弥陀仏.pn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20335" y="822562"/>
            <a:ext cx="1290799" cy="349477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04064" y="2660311"/>
            <a:ext cx="923330" cy="1368153"/>
          </a:xfrm>
          <a:prstGeom prst="rect">
            <a:avLst/>
          </a:prstGeom>
          <a:solidFill>
            <a:srgbClr val="FFFF00"/>
          </a:solidFill>
          <a:ln>
            <a:solidFill>
              <a:schemeClr val="tx1"/>
            </a:solidFill>
          </a:ln>
        </p:spPr>
        <p:txBody>
          <a:bodyPr vert="eaVert" wrap="square" rtlCol="0">
            <a:spAutoFit/>
          </a:bodyPr>
          <a:lstStyle/>
          <a:p>
            <a:r>
              <a:rPr lang="ja-JP" altLang="en-US" sz="4800" b="1" dirty="0">
                <a:solidFill>
                  <a:srgbClr val="FF0000"/>
                </a:solidFill>
                <a:latin typeface="游ゴシック" panose="020B0400000000000000" pitchFamily="50" charset="-128"/>
                <a:ea typeface="游ゴシック" panose="020B0400000000000000" pitchFamily="50" charset="-128"/>
              </a:rPr>
              <a:t>真実</a:t>
            </a:r>
          </a:p>
        </p:txBody>
      </p:sp>
      <p:sp>
        <p:nvSpPr>
          <p:cNvPr id="5" name="テキスト ボックス 4"/>
          <p:cNvSpPr txBox="1"/>
          <p:nvPr/>
        </p:nvSpPr>
        <p:spPr>
          <a:xfrm>
            <a:off x="44356" y="75522"/>
            <a:ext cx="2251215"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阿弥陀仏</a:t>
            </a:r>
          </a:p>
        </p:txBody>
      </p:sp>
      <p:sp>
        <p:nvSpPr>
          <p:cNvPr id="8" name="テキスト ボックス 7"/>
          <p:cNvSpPr txBox="1"/>
          <p:nvPr/>
        </p:nvSpPr>
        <p:spPr>
          <a:xfrm>
            <a:off x="2116375" y="5997190"/>
            <a:ext cx="1264853"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釈尊</a:t>
            </a:r>
          </a:p>
        </p:txBody>
      </p:sp>
      <p:sp>
        <p:nvSpPr>
          <p:cNvPr id="10" name="テキスト ボックス 9"/>
          <p:cNvSpPr txBox="1"/>
          <p:nvPr/>
        </p:nvSpPr>
        <p:spPr>
          <a:xfrm>
            <a:off x="3351194" y="75522"/>
            <a:ext cx="2232249"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善導大師</a:t>
            </a:r>
          </a:p>
        </p:txBody>
      </p:sp>
      <p:sp>
        <p:nvSpPr>
          <p:cNvPr id="11" name="テキスト ボックス 10"/>
          <p:cNvSpPr txBox="1"/>
          <p:nvPr/>
        </p:nvSpPr>
        <p:spPr>
          <a:xfrm>
            <a:off x="2189663" y="4268889"/>
            <a:ext cx="923330" cy="1368153"/>
          </a:xfrm>
          <a:prstGeom prst="rect">
            <a:avLst/>
          </a:prstGeom>
          <a:solidFill>
            <a:srgbClr val="FFFF00"/>
          </a:solidFill>
          <a:ln>
            <a:solidFill>
              <a:schemeClr val="tx1"/>
            </a:solidFill>
          </a:ln>
        </p:spPr>
        <p:txBody>
          <a:bodyPr vert="eaVert" wrap="square" rtlCol="0">
            <a:spAutoFit/>
          </a:bodyPr>
          <a:lstStyle/>
          <a:p>
            <a:r>
              <a:rPr lang="ja-JP" altLang="en-US" sz="4800" b="1" dirty="0">
                <a:solidFill>
                  <a:srgbClr val="FF0000"/>
                </a:solidFill>
                <a:latin typeface="游ゴシック" panose="020B0400000000000000" pitchFamily="50" charset="-128"/>
                <a:ea typeface="游ゴシック" panose="020B0400000000000000" pitchFamily="50" charset="-128"/>
              </a:rPr>
              <a:t>真実</a:t>
            </a:r>
          </a:p>
        </p:txBody>
      </p:sp>
      <p:sp>
        <p:nvSpPr>
          <p:cNvPr id="12" name="テキスト ボックス 11"/>
          <p:cNvSpPr txBox="1"/>
          <p:nvPr/>
        </p:nvSpPr>
        <p:spPr>
          <a:xfrm>
            <a:off x="4008714" y="1791741"/>
            <a:ext cx="923330" cy="1368153"/>
          </a:xfrm>
          <a:prstGeom prst="rect">
            <a:avLst/>
          </a:prstGeom>
          <a:solidFill>
            <a:srgbClr val="FFFF00"/>
          </a:solidFill>
          <a:ln>
            <a:solidFill>
              <a:schemeClr val="tx1"/>
            </a:solidFill>
          </a:ln>
        </p:spPr>
        <p:txBody>
          <a:bodyPr vert="eaVert" wrap="square" rtlCol="0">
            <a:spAutoFit/>
          </a:bodyPr>
          <a:lstStyle/>
          <a:p>
            <a:r>
              <a:rPr lang="ja-JP" altLang="en-US" sz="4800" b="1" dirty="0">
                <a:solidFill>
                  <a:srgbClr val="FF0000"/>
                </a:solidFill>
                <a:latin typeface="游ゴシック" panose="020B0400000000000000" pitchFamily="50" charset="-128"/>
                <a:ea typeface="游ゴシック" panose="020B0400000000000000" pitchFamily="50" charset="-128"/>
              </a:rPr>
              <a:t>真実</a:t>
            </a:r>
          </a:p>
        </p:txBody>
      </p:sp>
      <p:sp>
        <p:nvSpPr>
          <p:cNvPr id="14" name="テキスト ボックス 13"/>
          <p:cNvSpPr txBox="1"/>
          <p:nvPr/>
        </p:nvSpPr>
        <p:spPr>
          <a:xfrm>
            <a:off x="4985798" y="6032578"/>
            <a:ext cx="2232249"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法然聖人</a:t>
            </a:r>
          </a:p>
        </p:txBody>
      </p:sp>
      <p:sp>
        <p:nvSpPr>
          <p:cNvPr id="15" name="テキスト ボックス 14"/>
          <p:cNvSpPr txBox="1"/>
          <p:nvPr/>
        </p:nvSpPr>
        <p:spPr>
          <a:xfrm>
            <a:off x="5613378" y="4437118"/>
            <a:ext cx="923330" cy="1368153"/>
          </a:xfrm>
          <a:prstGeom prst="rect">
            <a:avLst/>
          </a:prstGeom>
          <a:solidFill>
            <a:srgbClr val="FFFF00"/>
          </a:solidFill>
          <a:ln>
            <a:solidFill>
              <a:schemeClr val="tx1"/>
            </a:solidFill>
          </a:ln>
        </p:spPr>
        <p:txBody>
          <a:bodyPr vert="eaVert" wrap="square" rtlCol="0">
            <a:spAutoFit/>
          </a:bodyPr>
          <a:lstStyle/>
          <a:p>
            <a:r>
              <a:rPr lang="ja-JP" altLang="en-US" sz="4800" b="1" dirty="0">
                <a:solidFill>
                  <a:srgbClr val="FF0000"/>
                </a:solidFill>
                <a:latin typeface="游ゴシック" panose="020B0400000000000000" pitchFamily="50" charset="-128"/>
                <a:ea typeface="游ゴシック" panose="020B0400000000000000" pitchFamily="50" charset="-128"/>
              </a:rPr>
              <a:t>真実</a:t>
            </a:r>
          </a:p>
        </p:txBody>
      </p:sp>
      <p:sp>
        <p:nvSpPr>
          <p:cNvPr id="17" name="テキスト ボックス 16"/>
          <p:cNvSpPr txBox="1"/>
          <p:nvPr/>
        </p:nvSpPr>
        <p:spPr>
          <a:xfrm>
            <a:off x="6698059" y="82953"/>
            <a:ext cx="2232249"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親鸞聖人</a:t>
            </a:r>
          </a:p>
        </p:txBody>
      </p:sp>
      <p:sp>
        <p:nvSpPr>
          <p:cNvPr id="18" name="テキスト ボックス 17"/>
          <p:cNvSpPr txBox="1"/>
          <p:nvPr/>
        </p:nvSpPr>
        <p:spPr>
          <a:xfrm>
            <a:off x="7524331" y="1628803"/>
            <a:ext cx="923330" cy="2640084"/>
          </a:xfrm>
          <a:prstGeom prst="rect">
            <a:avLst/>
          </a:prstGeom>
          <a:solidFill>
            <a:srgbClr val="FFFF00"/>
          </a:solidFill>
          <a:ln>
            <a:solidFill>
              <a:schemeClr val="tx1"/>
            </a:solidFill>
          </a:ln>
        </p:spPr>
        <p:txBody>
          <a:bodyPr vert="eaVert" wrap="square" rtlCol="0">
            <a:spAutoFit/>
          </a:bodyPr>
          <a:lstStyle/>
          <a:p>
            <a:r>
              <a:rPr lang="ja-JP" altLang="en-US" sz="4800" b="1" dirty="0">
                <a:latin typeface="游ゴシック" panose="020B0400000000000000" pitchFamily="50" charset="-128"/>
                <a:ea typeface="游ゴシック" panose="020B0400000000000000" pitchFamily="50" charset="-128"/>
              </a:rPr>
              <a:t>申すむね</a:t>
            </a:r>
          </a:p>
        </p:txBody>
      </p:sp>
      <p:sp>
        <p:nvSpPr>
          <p:cNvPr id="20" name="テキスト ボックス 19"/>
          <p:cNvSpPr txBox="1"/>
          <p:nvPr/>
        </p:nvSpPr>
        <p:spPr>
          <a:xfrm>
            <a:off x="7278108" y="3489902"/>
            <a:ext cx="1415772" cy="2172247"/>
          </a:xfrm>
          <a:prstGeom prst="rect">
            <a:avLst/>
          </a:prstGeom>
          <a:solidFill>
            <a:srgbClr val="FFFF00"/>
          </a:solidFill>
          <a:ln>
            <a:solidFill>
              <a:schemeClr val="tx1"/>
            </a:solidFill>
          </a:ln>
        </p:spPr>
        <p:txBody>
          <a:bodyPr vert="eaVert" wrap="square" rtlCol="0">
            <a:spAutoFit/>
          </a:bodyPr>
          <a:lstStyle/>
          <a:p>
            <a:r>
              <a:rPr lang="ja-JP" altLang="en-US" sz="8000" b="1" dirty="0">
                <a:solidFill>
                  <a:srgbClr val="FF0000"/>
                </a:solidFill>
                <a:latin typeface="游ゴシック" panose="020B0400000000000000" pitchFamily="50" charset="-128"/>
                <a:ea typeface="游ゴシック" panose="020B0400000000000000" pitchFamily="50" charset="-128"/>
              </a:rPr>
              <a:t>不虚</a:t>
            </a:r>
          </a:p>
        </p:txBody>
      </p:sp>
    </p:spTree>
    <p:custDataLst>
      <p:tags r:id="rId1"/>
    </p:custDataLst>
    <p:extLst>
      <p:ext uri="{BB962C8B-B14F-4D97-AF65-F5344CB8AC3E}">
        <p14:creationId xmlns:p14="http://schemas.microsoft.com/office/powerpoint/2010/main" val="199904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path" presetSubtype="0" accel="50000" decel="50000" fill="hold" grpId="3" nodeType="afterEffect">
                                  <p:stCondLst>
                                    <p:cond delay="0"/>
                                  </p:stCondLst>
                                  <p:childTnLst>
                                    <p:animMotion origin="layout" path="M 3.61111E-6 0 L 3.61111E-6 0.24144 " pathEditMode="relative" rAng="0" ptsTypes="AA">
                                      <p:cBhvr>
                                        <p:cTn id="10" dur="1500" fill="hold"/>
                                        <p:tgtEl>
                                          <p:spTgt spid="4"/>
                                        </p:tgtEl>
                                        <p:attrNameLst>
                                          <p:attrName>ppt_x</p:attrName>
                                          <p:attrName>ppt_y</p:attrName>
                                        </p:attrNameLst>
                                      </p:cBhvr>
                                      <p:rCtr x="0" y="12060"/>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1" nodeType="clickEffect">
                                  <p:stCondLst>
                                    <p:cond delay="0"/>
                                  </p:stCondLst>
                                  <p:childTnLst>
                                    <p:animMotion origin="layout" path="M -3.05556E-6 0.24144 L 0.17084 0.24329 " pathEditMode="relative" rAng="0" ptsTypes="AA">
                                      <p:cBhvr>
                                        <p:cTn id="14" dur="1400" fill="hold"/>
                                        <p:tgtEl>
                                          <p:spTgt spid="4"/>
                                        </p:tgtEl>
                                        <p:attrNameLst>
                                          <p:attrName>ppt_x</p:attrName>
                                          <p:attrName>ppt_y</p:attrName>
                                        </p:attrNameLst>
                                      </p:cBhvr>
                                      <p:rCtr x="8542" y="93"/>
                                    </p:animMotion>
                                  </p:childTnLst>
                                </p:cTn>
                              </p:par>
                            </p:childTnLst>
                          </p:cTn>
                        </p:par>
                        <p:par>
                          <p:cTn id="15" fill="hold">
                            <p:stCondLst>
                              <p:cond delay="1400"/>
                            </p:stCondLst>
                            <p:childTnLst>
                              <p:par>
                                <p:cTn id="16" presetID="10" presetClass="exit" presetSubtype="0" fill="hold" grpId="2" nodeType="after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500"/>
                            </p:stCondLst>
                            <p:childTnLst>
                              <p:par>
                                <p:cTn id="25" presetID="64" presetClass="path" presetSubtype="0" accel="50000" decel="50000" fill="hold" grpId="1" nodeType="afterEffect">
                                  <p:stCondLst>
                                    <p:cond delay="0"/>
                                  </p:stCondLst>
                                  <p:childTnLst>
                                    <p:animMotion origin="layout" path="M 3.61111E-6 1.48148E-6 L 3.61111E-6 -0.36759 " pathEditMode="relative" rAng="0" ptsTypes="AA">
                                      <p:cBhvr>
                                        <p:cTn id="26" dur="1500" fill="hold"/>
                                        <p:tgtEl>
                                          <p:spTgt spid="11"/>
                                        </p:tgtEl>
                                        <p:attrNameLst>
                                          <p:attrName>ppt_x</p:attrName>
                                          <p:attrName>ppt_y</p:attrName>
                                        </p:attrNameLst>
                                      </p:cBhvr>
                                      <p:rCtr x="0" y="-18380"/>
                                    </p:animMotion>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2" nodeType="clickEffect">
                                  <p:stCondLst>
                                    <p:cond delay="0"/>
                                  </p:stCondLst>
                                  <p:childTnLst>
                                    <p:animMotion origin="layout" path="M 8.33333E-7 -0.35694 L 0.19896 -0.35879 " pathEditMode="relative" rAng="0" ptsTypes="AA">
                                      <p:cBhvr>
                                        <p:cTn id="30" dur="1400" fill="hold"/>
                                        <p:tgtEl>
                                          <p:spTgt spid="11"/>
                                        </p:tgtEl>
                                        <p:attrNameLst>
                                          <p:attrName>ppt_x</p:attrName>
                                          <p:attrName>ppt_y</p:attrName>
                                        </p:attrNameLst>
                                      </p:cBhvr>
                                      <p:rCtr x="9948" y="-93"/>
                                    </p:animMotion>
                                  </p:childTnLst>
                                </p:cTn>
                              </p:par>
                            </p:childTnLst>
                          </p:cTn>
                        </p:par>
                        <p:par>
                          <p:cTn id="31" fill="hold">
                            <p:stCondLst>
                              <p:cond delay="1400"/>
                            </p:stCondLst>
                            <p:childTnLst>
                              <p:par>
                                <p:cTn id="32" presetID="10" presetClass="exit" presetSubtype="0" fill="hold" grpId="3" nodeType="after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500"/>
                            </p:stCondLst>
                            <p:childTnLst>
                              <p:par>
                                <p:cTn id="41" presetID="42" presetClass="path" presetSubtype="0" accel="50000" decel="50000" fill="hold" grpId="1" nodeType="afterEffect">
                                  <p:stCondLst>
                                    <p:cond delay="0"/>
                                  </p:stCondLst>
                                  <p:childTnLst>
                                    <p:animMotion origin="layout" path="M 2.5E-6 4.07407E-6 L 0.00191 0.38588 " pathEditMode="relative" rAng="0" ptsTypes="AA">
                                      <p:cBhvr>
                                        <p:cTn id="42" dur="1500" fill="hold"/>
                                        <p:tgtEl>
                                          <p:spTgt spid="12"/>
                                        </p:tgtEl>
                                        <p:attrNameLst>
                                          <p:attrName>ppt_x</p:attrName>
                                          <p:attrName>ppt_y</p:attrName>
                                        </p:attrNameLst>
                                      </p:cBhvr>
                                      <p:rCtr x="87" y="19282"/>
                                    </p:animMotion>
                                  </p:childTnLst>
                                </p:cTn>
                              </p:par>
                            </p:childTnLst>
                          </p:cTn>
                        </p:par>
                      </p:childTnLst>
                    </p:cTn>
                  </p:par>
                  <p:par>
                    <p:cTn id="43" fill="hold">
                      <p:stCondLst>
                        <p:cond delay="indefinite"/>
                      </p:stCondLst>
                      <p:childTnLst>
                        <p:par>
                          <p:cTn id="44" fill="hold">
                            <p:stCondLst>
                              <p:cond delay="0"/>
                            </p:stCondLst>
                            <p:childTnLst>
                              <p:par>
                                <p:cTn id="45" presetID="63" presetClass="path" presetSubtype="0" accel="50000" decel="50000" fill="hold" grpId="2" nodeType="clickEffect">
                                  <p:stCondLst>
                                    <p:cond delay="0"/>
                                  </p:stCondLst>
                                  <p:childTnLst>
                                    <p:animMotion origin="layout" path="M 0.00191 0.38588 L 0.17656 0.38056 " pathEditMode="relative" rAng="0" ptsTypes="AA">
                                      <p:cBhvr>
                                        <p:cTn id="46" dur="1400" fill="hold"/>
                                        <p:tgtEl>
                                          <p:spTgt spid="12"/>
                                        </p:tgtEl>
                                        <p:attrNameLst>
                                          <p:attrName>ppt_x</p:attrName>
                                          <p:attrName>ppt_y</p:attrName>
                                        </p:attrNameLst>
                                      </p:cBhvr>
                                      <p:rCtr x="8733" y="-278"/>
                                    </p:animMotion>
                                  </p:childTnLst>
                                </p:cTn>
                              </p:par>
                            </p:childTnLst>
                          </p:cTn>
                        </p:par>
                        <p:par>
                          <p:cTn id="47" fill="hold">
                            <p:stCondLst>
                              <p:cond delay="1400"/>
                            </p:stCondLst>
                            <p:childTnLst>
                              <p:par>
                                <p:cTn id="48" presetID="10" presetClass="exit" presetSubtype="0" fill="hold" grpId="3"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500"/>
                            </p:stCondLst>
                            <p:childTnLst>
                              <p:par>
                                <p:cTn id="57" presetID="64" presetClass="path" presetSubtype="0" accel="50000" decel="50000" fill="hold" grpId="1" nodeType="afterEffect">
                                  <p:stCondLst>
                                    <p:cond delay="0"/>
                                  </p:stCondLst>
                                  <p:childTnLst>
                                    <p:animMotion origin="layout" path="M 0.00105 -0.00532 L 0.00209 -0.39907 " pathEditMode="relative" rAng="0" ptsTypes="AA">
                                      <p:cBhvr>
                                        <p:cTn id="58" dur="1500" fill="hold"/>
                                        <p:tgtEl>
                                          <p:spTgt spid="15"/>
                                        </p:tgtEl>
                                        <p:attrNameLst>
                                          <p:attrName>ppt_x</p:attrName>
                                          <p:attrName>ppt_y</p:attrName>
                                        </p:attrNameLst>
                                      </p:cBhvr>
                                      <p:rCtr x="52" y="-19699"/>
                                    </p:animMotion>
                                  </p:childTnLst>
                                </p:cTn>
                              </p:par>
                            </p:childTnLst>
                          </p:cTn>
                        </p:par>
                      </p:childTnLst>
                    </p:cTn>
                  </p:par>
                  <p:par>
                    <p:cTn id="59" fill="hold">
                      <p:stCondLst>
                        <p:cond delay="indefinite"/>
                      </p:stCondLst>
                      <p:childTnLst>
                        <p:par>
                          <p:cTn id="60" fill="hold">
                            <p:stCondLst>
                              <p:cond delay="0"/>
                            </p:stCondLst>
                            <p:childTnLst>
                              <p:par>
                                <p:cTn id="61" presetID="63" presetClass="path" presetSubtype="0" accel="50000" decel="50000" fill="hold" grpId="2" nodeType="clickEffect">
                                  <p:stCondLst>
                                    <p:cond delay="0"/>
                                  </p:stCondLst>
                                  <p:childTnLst>
                                    <p:animMotion origin="layout" path="M 0.00208 -0.39907 L 0.20573 -0.39375 " pathEditMode="relative" rAng="0" ptsTypes="AA">
                                      <p:cBhvr>
                                        <p:cTn id="62" dur="1400" fill="hold"/>
                                        <p:tgtEl>
                                          <p:spTgt spid="15"/>
                                        </p:tgtEl>
                                        <p:attrNameLst>
                                          <p:attrName>ppt_x</p:attrName>
                                          <p:attrName>ppt_y</p:attrName>
                                        </p:attrNameLst>
                                      </p:cBhvr>
                                      <p:rCtr x="10174" y="255"/>
                                    </p:animMotion>
                                  </p:childTnLst>
                                </p:cTn>
                              </p:par>
                            </p:childTnLst>
                          </p:cTn>
                        </p:par>
                        <p:par>
                          <p:cTn id="63" fill="hold">
                            <p:stCondLst>
                              <p:cond delay="1400"/>
                            </p:stCondLst>
                            <p:childTnLst>
                              <p:par>
                                <p:cTn id="64" presetID="10" presetClass="exit" presetSubtype="0" fill="hold" grpId="3" nodeType="afterEffect">
                                  <p:stCondLst>
                                    <p:cond delay="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par>
                          <p:cTn id="72" fill="hold">
                            <p:stCondLst>
                              <p:cond delay="500"/>
                            </p:stCondLst>
                            <p:childTnLst>
                              <p:par>
                                <p:cTn id="73" presetID="42" presetClass="path" presetSubtype="0" accel="50000" decel="50000" fill="hold" grpId="1" nodeType="afterEffect">
                                  <p:stCondLst>
                                    <p:cond delay="0"/>
                                  </p:stCondLst>
                                  <p:childTnLst>
                                    <p:animMotion origin="layout" path="M -0.00312 -0.07685 L -0.00312 0.20671 " pathEditMode="relative" rAng="0" ptsTypes="AA">
                                      <p:cBhvr>
                                        <p:cTn id="74" dur="1500" fill="hold"/>
                                        <p:tgtEl>
                                          <p:spTgt spid="18"/>
                                        </p:tgtEl>
                                        <p:attrNameLst>
                                          <p:attrName>ppt_x</p:attrName>
                                          <p:attrName>ppt_y</p:attrName>
                                        </p:attrNameLst>
                                      </p:cBhvr>
                                      <p:rCtr x="0" y="14167"/>
                                    </p:animMotion>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2" nodeType="click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childTnLst>
                          </p:cTn>
                        </p:par>
                        <p:par>
                          <p:cTn id="84" fill="hold">
                            <p:stCondLst>
                              <p:cond delay="1000"/>
                            </p:stCondLst>
                            <p:childTnLst>
                              <p:par>
                                <p:cTn id="85" presetID="26" presetClass="emph" presetSubtype="0" fill="hold" grpId="1" nodeType="afterEffect">
                                  <p:stCondLst>
                                    <p:cond delay="0"/>
                                  </p:stCondLst>
                                  <p:childTnLst>
                                    <p:animEffect transition="out" filter="fade">
                                      <p:cBhvr>
                                        <p:cTn id="86" dur="1600" tmFilter="0, 0; .2, .5; .8, .5; 1, 0"/>
                                        <p:tgtEl>
                                          <p:spTgt spid="20"/>
                                        </p:tgtEl>
                                      </p:cBhvr>
                                    </p:animEffect>
                                    <p:animScale>
                                      <p:cBhvr>
                                        <p:cTn id="87" dur="80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11" grpId="0" animBg="1"/>
      <p:bldP spid="11" grpId="1" animBg="1"/>
      <p:bldP spid="11" grpId="2" animBg="1"/>
      <p:bldP spid="11" grpId="3" animBg="1"/>
      <p:bldP spid="12" grpId="0" animBg="1"/>
      <p:bldP spid="12" grpId="1" animBg="1"/>
      <p:bldP spid="12" grpId="2" animBg="1"/>
      <p:bldP spid="12" grpId="3" animBg="1"/>
      <p:bldP spid="15" grpId="0" animBg="1"/>
      <p:bldP spid="15" grpId="1" animBg="1"/>
      <p:bldP spid="15" grpId="2" animBg="1"/>
      <p:bldP spid="15" grpId="3" animBg="1"/>
      <p:bldP spid="18" grpId="0" animBg="1"/>
      <p:bldP spid="18" grpId="1" animBg="1"/>
      <p:bldP spid="18" grpId="2" animBg="1"/>
      <p:bldP spid="20" grpId="0" animBg="1"/>
      <p:bldP spid="20"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13500000" scaled="0"/>
          <a:tileRect/>
        </a:gradFill>
        <a:effectLst/>
      </p:bgPr>
    </p:bg>
    <p:spTree>
      <p:nvGrpSpPr>
        <p:cNvPr id="1" name=""/>
        <p:cNvGrpSpPr/>
        <p:nvPr/>
      </p:nvGrpSpPr>
      <p:grpSpPr>
        <a:xfrm>
          <a:off x="0" y="0"/>
          <a:ext cx="0" cy="0"/>
          <a:chOff x="0" y="0"/>
          <a:chExt cx="0" cy="0"/>
        </a:xfrm>
      </p:grpSpPr>
      <p:pic>
        <p:nvPicPr>
          <p:cNvPr id="1030" name="Picture 6" descr="R:\編纂調査データ\聖典講座\イラスト\イラスト完成\2018年度\透過画像\イラスト2宗祖.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98066" y="1015207"/>
            <a:ext cx="2433935" cy="222282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R:\編纂調査データ\聖典講座\イラスト\イラスト完成\2019年度\PNG\イラスト04_法然.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32041" y="3734982"/>
            <a:ext cx="2286000" cy="21828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編纂調査データ\聖典講座\イラスト\イラスト完成\2019年度\PNG\イラスト04_善導.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51198" y="909639"/>
            <a:ext cx="2262187" cy="22669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R:\編纂調査データ\聖典講座\イラスト\イラスト完成\2018年度\透過画像\イラスト5仏陀.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63702" y="3250720"/>
            <a:ext cx="2090663" cy="26506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編纂調査データ\聖典講座\イラスト\イラスト完成\2018年度\透過画像\イラスト4蓮台あり阿弥陀仏.pn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20335" y="822562"/>
            <a:ext cx="1290799" cy="349477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04064" y="2660311"/>
            <a:ext cx="923330" cy="1368153"/>
          </a:xfrm>
          <a:prstGeom prst="rect">
            <a:avLst/>
          </a:prstGeom>
          <a:solidFill>
            <a:srgbClr val="FFFF00"/>
          </a:solidFill>
          <a:ln>
            <a:solidFill>
              <a:schemeClr val="tx1"/>
            </a:solidFill>
          </a:ln>
        </p:spPr>
        <p:txBody>
          <a:bodyPr vert="eaVert" wrap="square" rtlCol="0">
            <a:spAutoFit/>
          </a:bodyPr>
          <a:lstStyle/>
          <a:p>
            <a:r>
              <a:rPr lang="ja-JP" altLang="en-US" sz="4800" b="1" dirty="0">
                <a:solidFill>
                  <a:srgbClr val="FF0000"/>
                </a:solidFill>
                <a:latin typeface="游ゴシック" panose="020B0400000000000000" pitchFamily="50" charset="-128"/>
                <a:ea typeface="游ゴシック" panose="020B0400000000000000" pitchFamily="50" charset="-128"/>
              </a:rPr>
              <a:t>真実</a:t>
            </a:r>
          </a:p>
        </p:txBody>
      </p:sp>
      <p:sp>
        <p:nvSpPr>
          <p:cNvPr id="5" name="テキスト ボックス 4"/>
          <p:cNvSpPr txBox="1"/>
          <p:nvPr/>
        </p:nvSpPr>
        <p:spPr>
          <a:xfrm>
            <a:off x="44356" y="75522"/>
            <a:ext cx="2251215"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阿弥陀仏</a:t>
            </a:r>
          </a:p>
        </p:txBody>
      </p:sp>
      <p:sp>
        <p:nvSpPr>
          <p:cNvPr id="8" name="テキスト ボックス 7"/>
          <p:cNvSpPr txBox="1"/>
          <p:nvPr/>
        </p:nvSpPr>
        <p:spPr>
          <a:xfrm>
            <a:off x="2116375" y="5997190"/>
            <a:ext cx="1264853"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釈尊</a:t>
            </a:r>
          </a:p>
        </p:txBody>
      </p:sp>
      <p:sp>
        <p:nvSpPr>
          <p:cNvPr id="10" name="テキスト ボックス 9"/>
          <p:cNvSpPr txBox="1"/>
          <p:nvPr/>
        </p:nvSpPr>
        <p:spPr>
          <a:xfrm>
            <a:off x="3351194" y="75522"/>
            <a:ext cx="2232249"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善導大師</a:t>
            </a:r>
          </a:p>
        </p:txBody>
      </p:sp>
      <p:sp>
        <p:nvSpPr>
          <p:cNvPr id="11" name="テキスト ボックス 10"/>
          <p:cNvSpPr txBox="1"/>
          <p:nvPr/>
        </p:nvSpPr>
        <p:spPr>
          <a:xfrm>
            <a:off x="2189663" y="4268889"/>
            <a:ext cx="923330" cy="1368153"/>
          </a:xfrm>
          <a:prstGeom prst="rect">
            <a:avLst/>
          </a:prstGeom>
          <a:solidFill>
            <a:srgbClr val="FFFF00"/>
          </a:solidFill>
          <a:ln>
            <a:solidFill>
              <a:schemeClr val="tx1"/>
            </a:solidFill>
          </a:ln>
        </p:spPr>
        <p:txBody>
          <a:bodyPr vert="eaVert" wrap="square" rtlCol="0">
            <a:spAutoFit/>
          </a:bodyPr>
          <a:lstStyle/>
          <a:p>
            <a:r>
              <a:rPr lang="ja-JP" altLang="en-US" sz="4800" b="1" dirty="0">
                <a:solidFill>
                  <a:srgbClr val="FF0000"/>
                </a:solidFill>
                <a:latin typeface="游ゴシック" panose="020B0400000000000000" pitchFamily="50" charset="-128"/>
                <a:ea typeface="游ゴシック" panose="020B0400000000000000" pitchFamily="50" charset="-128"/>
              </a:rPr>
              <a:t>真実</a:t>
            </a:r>
          </a:p>
        </p:txBody>
      </p:sp>
      <p:sp>
        <p:nvSpPr>
          <p:cNvPr id="12" name="テキスト ボックス 11"/>
          <p:cNvSpPr txBox="1"/>
          <p:nvPr/>
        </p:nvSpPr>
        <p:spPr>
          <a:xfrm>
            <a:off x="4008714" y="1791741"/>
            <a:ext cx="923330" cy="1368153"/>
          </a:xfrm>
          <a:prstGeom prst="rect">
            <a:avLst/>
          </a:prstGeom>
          <a:solidFill>
            <a:srgbClr val="FFFF00"/>
          </a:solidFill>
          <a:ln>
            <a:solidFill>
              <a:schemeClr val="tx1"/>
            </a:solidFill>
          </a:ln>
        </p:spPr>
        <p:txBody>
          <a:bodyPr vert="eaVert" wrap="square" rtlCol="0">
            <a:spAutoFit/>
          </a:bodyPr>
          <a:lstStyle/>
          <a:p>
            <a:r>
              <a:rPr lang="ja-JP" altLang="en-US" sz="4800" b="1" dirty="0">
                <a:solidFill>
                  <a:srgbClr val="FF0000"/>
                </a:solidFill>
                <a:latin typeface="游ゴシック" panose="020B0400000000000000" pitchFamily="50" charset="-128"/>
                <a:ea typeface="游ゴシック" panose="020B0400000000000000" pitchFamily="50" charset="-128"/>
              </a:rPr>
              <a:t>真実</a:t>
            </a:r>
          </a:p>
        </p:txBody>
      </p:sp>
      <p:sp>
        <p:nvSpPr>
          <p:cNvPr id="14" name="テキスト ボックス 13"/>
          <p:cNvSpPr txBox="1"/>
          <p:nvPr/>
        </p:nvSpPr>
        <p:spPr>
          <a:xfrm>
            <a:off x="4985798" y="6032578"/>
            <a:ext cx="2232249"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法然聖人</a:t>
            </a:r>
          </a:p>
        </p:txBody>
      </p:sp>
      <p:sp>
        <p:nvSpPr>
          <p:cNvPr id="15" name="テキスト ボックス 14"/>
          <p:cNvSpPr txBox="1"/>
          <p:nvPr/>
        </p:nvSpPr>
        <p:spPr>
          <a:xfrm>
            <a:off x="5613378" y="4437118"/>
            <a:ext cx="923330" cy="1368153"/>
          </a:xfrm>
          <a:prstGeom prst="rect">
            <a:avLst/>
          </a:prstGeom>
          <a:solidFill>
            <a:srgbClr val="FFFF00"/>
          </a:solidFill>
          <a:ln>
            <a:solidFill>
              <a:schemeClr val="tx1"/>
            </a:solidFill>
          </a:ln>
        </p:spPr>
        <p:txBody>
          <a:bodyPr vert="eaVert" wrap="square" rtlCol="0">
            <a:spAutoFit/>
          </a:bodyPr>
          <a:lstStyle/>
          <a:p>
            <a:r>
              <a:rPr lang="ja-JP" altLang="en-US" sz="4800" b="1" dirty="0">
                <a:solidFill>
                  <a:srgbClr val="FF0000"/>
                </a:solidFill>
                <a:latin typeface="游ゴシック" panose="020B0400000000000000" pitchFamily="50" charset="-128"/>
                <a:ea typeface="游ゴシック" panose="020B0400000000000000" pitchFamily="50" charset="-128"/>
              </a:rPr>
              <a:t>真実</a:t>
            </a:r>
          </a:p>
        </p:txBody>
      </p:sp>
      <p:sp>
        <p:nvSpPr>
          <p:cNvPr id="17" name="テキスト ボックス 16"/>
          <p:cNvSpPr txBox="1"/>
          <p:nvPr/>
        </p:nvSpPr>
        <p:spPr>
          <a:xfrm>
            <a:off x="6698059" y="82953"/>
            <a:ext cx="2232249"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親鸞聖人</a:t>
            </a:r>
          </a:p>
        </p:txBody>
      </p:sp>
      <p:sp>
        <p:nvSpPr>
          <p:cNvPr id="2" name="テキスト ボックス 1"/>
          <p:cNvSpPr txBox="1"/>
          <p:nvPr/>
        </p:nvSpPr>
        <p:spPr>
          <a:xfrm>
            <a:off x="0" y="384882"/>
            <a:ext cx="9144000" cy="6001643"/>
          </a:xfrm>
          <a:prstGeom prst="rect">
            <a:avLst/>
          </a:prstGeom>
          <a:solidFill>
            <a:srgbClr val="FFFF99"/>
          </a:solidFill>
        </p:spPr>
        <p:txBody>
          <a:bodyPr wrap="square" rtlCol="0">
            <a:spAutoFit/>
          </a:bodyPr>
          <a:lstStyle/>
          <a:p>
            <a:pPr algn="ctr"/>
            <a:r>
              <a:rPr lang="ja-JP" altLang="en-US" sz="9600" b="1" dirty="0">
                <a:latin typeface="游ゴシック" panose="020B0400000000000000" pitchFamily="50" charset="-128"/>
                <a:ea typeface="游ゴシック" panose="020B0400000000000000" pitchFamily="50" charset="-128"/>
              </a:rPr>
              <a:t>親鸞聖人の</a:t>
            </a:r>
            <a:endParaRPr lang="en-US" altLang="ja-JP" sz="9600" b="1" dirty="0">
              <a:latin typeface="游ゴシック" panose="020B0400000000000000" pitchFamily="50" charset="-128"/>
              <a:ea typeface="游ゴシック" panose="020B0400000000000000" pitchFamily="50" charset="-128"/>
            </a:endParaRPr>
          </a:p>
          <a:p>
            <a:pPr algn="ctr"/>
            <a:r>
              <a:rPr lang="ja-JP" altLang="en-US" sz="9600" b="1" dirty="0">
                <a:solidFill>
                  <a:srgbClr val="FF0000"/>
                </a:solidFill>
                <a:latin typeface="游ゴシック" panose="020B0400000000000000" pitchFamily="50" charset="-128"/>
                <a:ea typeface="游ゴシック" panose="020B0400000000000000" pitchFamily="50" charset="-128"/>
              </a:rPr>
              <a:t>信仰</a:t>
            </a:r>
            <a:r>
              <a:rPr lang="ja-JP" altLang="en-US" sz="9600" b="1" dirty="0">
                <a:latin typeface="游ゴシック" panose="020B0400000000000000" pitchFamily="50" charset="-128"/>
                <a:ea typeface="游ゴシック" panose="020B0400000000000000" pitchFamily="50" charset="-128"/>
              </a:rPr>
              <a:t>のあり方</a:t>
            </a:r>
            <a:endParaRPr lang="en-US" altLang="ja-JP" sz="9600" b="1" dirty="0">
              <a:latin typeface="游ゴシック" panose="020B0400000000000000" pitchFamily="50" charset="-128"/>
              <a:ea typeface="游ゴシック" panose="020B0400000000000000" pitchFamily="50" charset="-128"/>
            </a:endParaRPr>
          </a:p>
          <a:p>
            <a:pPr algn="ctr"/>
            <a:endParaRPr lang="en-US" altLang="ja-JP" sz="9600" b="1" dirty="0">
              <a:solidFill>
                <a:srgbClr val="FF0000"/>
              </a:solidFill>
              <a:latin typeface="游ゴシック" panose="020B0400000000000000" pitchFamily="50" charset="-128"/>
              <a:ea typeface="游ゴシック" panose="020B0400000000000000" pitchFamily="50" charset="-128"/>
            </a:endParaRPr>
          </a:p>
          <a:p>
            <a:pPr algn="ctr"/>
            <a:r>
              <a:rPr lang="ja-JP" altLang="en-US" sz="9600" b="1" dirty="0">
                <a:solidFill>
                  <a:srgbClr val="FF0000"/>
                </a:solidFill>
                <a:latin typeface="游ゴシック" panose="020B0400000000000000" pitchFamily="50" charset="-128"/>
                <a:ea typeface="游ゴシック" panose="020B0400000000000000" pitchFamily="50" charset="-128"/>
              </a:rPr>
              <a:t>信心</a:t>
            </a:r>
          </a:p>
        </p:txBody>
      </p:sp>
      <p:sp>
        <p:nvSpPr>
          <p:cNvPr id="3" name="等号 2"/>
          <p:cNvSpPr/>
          <p:nvPr/>
        </p:nvSpPr>
        <p:spPr>
          <a:xfrm rot="5400000">
            <a:off x="3827369" y="3553255"/>
            <a:ext cx="1512169" cy="1002996"/>
          </a:xfrm>
          <a:prstGeom prst="mathEqual">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lang="ja-JP" altLang="en-US" sz="7200" b="1" dirty="0">
              <a:solidFill>
                <a:srgbClr val="FF0000"/>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189230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13500000" scaled="0"/>
        </a:gradFill>
        <a:effectLst/>
      </p:bgPr>
    </p:bg>
    <p:spTree>
      <p:nvGrpSpPr>
        <p:cNvPr id="1" name=""/>
        <p:cNvGrpSpPr/>
        <p:nvPr/>
      </p:nvGrpSpPr>
      <p:grpSpPr>
        <a:xfrm>
          <a:off x="0" y="0"/>
          <a:ext cx="0" cy="0"/>
          <a:chOff x="0" y="0"/>
          <a:chExt cx="0" cy="0"/>
        </a:xfrm>
      </p:grpSpPr>
      <p:pic>
        <p:nvPicPr>
          <p:cNvPr id="1030" name="Picture 6" descr="R:\編纂調査データ\聖典講座\イラスト\イラスト完成\2018年度\透過画像\イラスト2宗祖.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98066" y="1015207"/>
            <a:ext cx="2433935" cy="222282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R:\編纂調査データ\聖典講座\イラスト\イラスト完成\2019年度\PNG\イラスト04_法然.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041" y="3734982"/>
            <a:ext cx="2286000" cy="21828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編纂調査データ\聖典講座\イラスト\イラスト完成\2019年度\PNG\イラスト04_善導.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1198" y="909639"/>
            <a:ext cx="2262187" cy="22669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R:\編纂調査データ\聖典講座\イラスト\イラスト完成\2018年度\透過画像\イラスト5仏陀.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63702" y="3250720"/>
            <a:ext cx="2090663" cy="26506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編纂調査データ\聖典講座\イラスト\イラスト完成\2018年度\透過画像\イラスト4蓮台あり阿弥陀仏.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0335" y="822562"/>
            <a:ext cx="1290799" cy="349477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04064" y="2660311"/>
            <a:ext cx="923330" cy="1368153"/>
          </a:xfrm>
          <a:prstGeom prst="rect">
            <a:avLst/>
          </a:prstGeom>
          <a:solidFill>
            <a:srgbClr val="FFFF00"/>
          </a:solidFill>
          <a:ln>
            <a:solidFill>
              <a:schemeClr val="tx1"/>
            </a:solidFill>
          </a:ln>
        </p:spPr>
        <p:txBody>
          <a:bodyPr vert="eaVert" wrap="square" rtlCol="0">
            <a:spAutoFit/>
          </a:bodyPr>
          <a:lstStyle/>
          <a:p>
            <a:r>
              <a:rPr lang="ja-JP" altLang="en-US" sz="4800" b="1" dirty="0">
                <a:solidFill>
                  <a:srgbClr val="FF0000"/>
                </a:solidFill>
                <a:latin typeface="游ゴシック" panose="020B0400000000000000" pitchFamily="50" charset="-128"/>
                <a:ea typeface="游ゴシック" panose="020B0400000000000000" pitchFamily="50" charset="-128"/>
              </a:rPr>
              <a:t>真実</a:t>
            </a:r>
          </a:p>
        </p:txBody>
      </p:sp>
      <p:sp>
        <p:nvSpPr>
          <p:cNvPr id="5" name="テキスト ボックス 4"/>
          <p:cNvSpPr txBox="1"/>
          <p:nvPr/>
        </p:nvSpPr>
        <p:spPr>
          <a:xfrm>
            <a:off x="44356" y="75522"/>
            <a:ext cx="2251215"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阿弥陀仏</a:t>
            </a:r>
          </a:p>
        </p:txBody>
      </p:sp>
      <p:sp>
        <p:nvSpPr>
          <p:cNvPr id="8" name="テキスト ボックス 7"/>
          <p:cNvSpPr txBox="1"/>
          <p:nvPr/>
        </p:nvSpPr>
        <p:spPr>
          <a:xfrm>
            <a:off x="2116375" y="5997190"/>
            <a:ext cx="1264853"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釈尊</a:t>
            </a:r>
          </a:p>
        </p:txBody>
      </p:sp>
      <p:sp>
        <p:nvSpPr>
          <p:cNvPr id="10" name="テキスト ボックス 9"/>
          <p:cNvSpPr txBox="1"/>
          <p:nvPr/>
        </p:nvSpPr>
        <p:spPr>
          <a:xfrm>
            <a:off x="3351194" y="75522"/>
            <a:ext cx="2232249"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善導大師</a:t>
            </a:r>
          </a:p>
        </p:txBody>
      </p:sp>
      <p:sp>
        <p:nvSpPr>
          <p:cNvPr id="11" name="テキスト ボックス 10"/>
          <p:cNvSpPr txBox="1"/>
          <p:nvPr/>
        </p:nvSpPr>
        <p:spPr>
          <a:xfrm>
            <a:off x="2189663" y="4268889"/>
            <a:ext cx="923330" cy="1368153"/>
          </a:xfrm>
          <a:prstGeom prst="rect">
            <a:avLst/>
          </a:prstGeom>
          <a:solidFill>
            <a:srgbClr val="FFFF00"/>
          </a:solidFill>
          <a:ln>
            <a:solidFill>
              <a:schemeClr val="tx1"/>
            </a:solidFill>
          </a:ln>
        </p:spPr>
        <p:txBody>
          <a:bodyPr vert="eaVert" wrap="square" rtlCol="0">
            <a:spAutoFit/>
          </a:bodyPr>
          <a:lstStyle/>
          <a:p>
            <a:r>
              <a:rPr lang="ja-JP" altLang="en-US" sz="4800" b="1" dirty="0">
                <a:solidFill>
                  <a:srgbClr val="FF0000"/>
                </a:solidFill>
                <a:latin typeface="游ゴシック" panose="020B0400000000000000" pitchFamily="50" charset="-128"/>
                <a:ea typeface="游ゴシック" panose="020B0400000000000000" pitchFamily="50" charset="-128"/>
              </a:rPr>
              <a:t>真実</a:t>
            </a:r>
          </a:p>
        </p:txBody>
      </p:sp>
      <p:sp>
        <p:nvSpPr>
          <p:cNvPr id="12" name="テキスト ボックス 11"/>
          <p:cNvSpPr txBox="1"/>
          <p:nvPr/>
        </p:nvSpPr>
        <p:spPr>
          <a:xfrm>
            <a:off x="4008714" y="1791741"/>
            <a:ext cx="923330" cy="1368153"/>
          </a:xfrm>
          <a:prstGeom prst="rect">
            <a:avLst/>
          </a:prstGeom>
          <a:solidFill>
            <a:srgbClr val="FFFF00"/>
          </a:solidFill>
          <a:ln>
            <a:solidFill>
              <a:schemeClr val="tx1"/>
            </a:solidFill>
          </a:ln>
        </p:spPr>
        <p:txBody>
          <a:bodyPr vert="eaVert" wrap="square" rtlCol="0">
            <a:spAutoFit/>
          </a:bodyPr>
          <a:lstStyle/>
          <a:p>
            <a:r>
              <a:rPr lang="ja-JP" altLang="en-US" sz="4800" b="1" dirty="0">
                <a:solidFill>
                  <a:srgbClr val="FF0000"/>
                </a:solidFill>
                <a:latin typeface="游ゴシック" panose="020B0400000000000000" pitchFamily="50" charset="-128"/>
                <a:ea typeface="游ゴシック" panose="020B0400000000000000" pitchFamily="50" charset="-128"/>
              </a:rPr>
              <a:t>真実</a:t>
            </a:r>
          </a:p>
        </p:txBody>
      </p:sp>
      <p:sp>
        <p:nvSpPr>
          <p:cNvPr id="14" name="テキスト ボックス 13"/>
          <p:cNvSpPr txBox="1"/>
          <p:nvPr/>
        </p:nvSpPr>
        <p:spPr>
          <a:xfrm>
            <a:off x="4985798" y="6032578"/>
            <a:ext cx="2232249"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法然聖人</a:t>
            </a:r>
          </a:p>
        </p:txBody>
      </p:sp>
      <p:sp>
        <p:nvSpPr>
          <p:cNvPr id="15" name="テキスト ボックス 14"/>
          <p:cNvSpPr txBox="1"/>
          <p:nvPr/>
        </p:nvSpPr>
        <p:spPr>
          <a:xfrm>
            <a:off x="5613378" y="4437118"/>
            <a:ext cx="923330" cy="1368153"/>
          </a:xfrm>
          <a:prstGeom prst="rect">
            <a:avLst/>
          </a:prstGeom>
          <a:solidFill>
            <a:srgbClr val="FFFF00"/>
          </a:solidFill>
          <a:ln>
            <a:solidFill>
              <a:schemeClr val="tx1"/>
            </a:solidFill>
          </a:ln>
        </p:spPr>
        <p:txBody>
          <a:bodyPr vert="eaVert" wrap="square" rtlCol="0">
            <a:spAutoFit/>
          </a:bodyPr>
          <a:lstStyle/>
          <a:p>
            <a:r>
              <a:rPr lang="ja-JP" altLang="en-US" sz="4800" b="1" dirty="0">
                <a:solidFill>
                  <a:srgbClr val="FF0000"/>
                </a:solidFill>
                <a:latin typeface="游ゴシック" panose="020B0400000000000000" pitchFamily="50" charset="-128"/>
                <a:ea typeface="游ゴシック" panose="020B0400000000000000" pitchFamily="50" charset="-128"/>
              </a:rPr>
              <a:t>真実</a:t>
            </a:r>
          </a:p>
        </p:txBody>
      </p:sp>
      <p:sp>
        <p:nvSpPr>
          <p:cNvPr id="17" name="テキスト ボックス 16"/>
          <p:cNvSpPr txBox="1"/>
          <p:nvPr/>
        </p:nvSpPr>
        <p:spPr>
          <a:xfrm>
            <a:off x="6698059" y="82953"/>
            <a:ext cx="2232249" cy="707886"/>
          </a:xfrm>
          <a:prstGeom prst="rect">
            <a:avLst/>
          </a:prstGeom>
          <a:solidFill>
            <a:schemeClr val="tx1"/>
          </a:solidFill>
          <a:ln>
            <a:solidFill>
              <a:schemeClr val="tx1"/>
            </a:solidFill>
          </a:ln>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親鸞聖人</a:t>
            </a:r>
          </a:p>
        </p:txBody>
      </p:sp>
      <p:sp>
        <p:nvSpPr>
          <p:cNvPr id="2" name="テキスト ボックス 1"/>
          <p:cNvSpPr txBox="1"/>
          <p:nvPr/>
        </p:nvSpPr>
        <p:spPr>
          <a:xfrm>
            <a:off x="12015" y="1577982"/>
            <a:ext cx="9131988" cy="4216795"/>
          </a:xfrm>
          <a:prstGeom prst="rect">
            <a:avLst/>
          </a:prstGeom>
          <a:solidFill>
            <a:srgbClr val="FFFF99"/>
          </a:solidFill>
        </p:spPr>
        <p:txBody>
          <a:bodyPr wrap="square" rtlCol="0">
            <a:spAutoFit/>
          </a:bodyPr>
          <a:lstStyle/>
          <a:p>
            <a:r>
              <a:rPr lang="ja-JP" altLang="en-US" sz="6601" b="1" dirty="0">
                <a:latin typeface="游ゴシック" panose="020B0400000000000000" pitchFamily="50" charset="-128"/>
                <a:ea typeface="游ゴシック" panose="020B0400000000000000" pitchFamily="50" charset="-128"/>
              </a:rPr>
              <a:t>「</a:t>
            </a:r>
            <a:r>
              <a:rPr lang="ja-JP" altLang="en-US" sz="9600" b="1" dirty="0">
                <a:solidFill>
                  <a:srgbClr val="FF0000"/>
                </a:solidFill>
                <a:latin typeface="游ゴシック" panose="020B0400000000000000" pitchFamily="50" charset="-128"/>
                <a:ea typeface="游ゴシック" panose="020B0400000000000000" pitchFamily="50" charset="-128"/>
              </a:rPr>
              <a:t>信</a:t>
            </a:r>
            <a:r>
              <a:rPr lang="ja-JP" altLang="en-US" sz="6601" b="1" dirty="0">
                <a:latin typeface="游ゴシック" panose="020B0400000000000000" pitchFamily="50" charset="-128"/>
                <a:ea typeface="游ゴシック" panose="020B0400000000000000" pitchFamily="50" charset="-128"/>
              </a:rPr>
              <a:t>」は</a:t>
            </a:r>
            <a:endParaRPr lang="en-US" altLang="ja-JP" sz="8000" b="1" dirty="0">
              <a:latin typeface="游ゴシック" panose="020B0400000000000000" pitchFamily="50" charset="-128"/>
              <a:ea typeface="游ゴシック" panose="020B0400000000000000" pitchFamily="50" charset="-128"/>
            </a:endParaRPr>
          </a:p>
          <a:p>
            <a:pPr algn="ctr"/>
            <a:r>
              <a:rPr lang="ja-JP" altLang="en-US" sz="7801" b="1" dirty="0">
                <a:solidFill>
                  <a:srgbClr val="FF0000"/>
                </a:solidFill>
                <a:latin typeface="游ゴシック" panose="020B0400000000000000" pitchFamily="50" charset="-128"/>
                <a:ea typeface="游ゴシック" panose="020B0400000000000000" pitchFamily="50" charset="-128"/>
              </a:rPr>
              <a:t>うたが</a:t>
            </a:r>
            <a:r>
              <a:rPr lang="ja-JP" altLang="en-US" sz="7801" b="1" dirty="0" err="1">
                <a:solidFill>
                  <a:srgbClr val="FF0000"/>
                </a:solidFill>
                <a:latin typeface="游ゴシック" panose="020B0400000000000000" pitchFamily="50" charset="-128"/>
                <a:ea typeface="游ゴシック" panose="020B0400000000000000" pitchFamily="50" charset="-128"/>
              </a:rPr>
              <a:t>ひ</a:t>
            </a:r>
            <a:r>
              <a:rPr lang="ja-JP" altLang="en-US" sz="7801" b="1" dirty="0">
                <a:solidFill>
                  <a:srgbClr val="FF0000"/>
                </a:solidFill>
                <a:latin typeface="游ゴシック" panose="020B0400000000000000" pitchFamily="50" charset="-128"/>
                <a:ea typeface="游ゴシック" panose="020B0400000000000000" pitchFamily="50" charset="-128"/>
              </a:rPr>
              <a:t>なきこころ</a:t>
            </a:r>
            <a:endParaRPr lang="en-US" altLang="ja-JP" sz="7801" b="1" dirty="0">
              <a:solidFill>
                <a:srgbClr val="FF0000"/>
              </a:solidFill>
              <a:latin typeface="游ゴシック" panose="020B0400000000000000" pitchFamily="50" charset="-128"/>
              <a:ea typeface="游ゴシック" panose="020B0400000000000000" pitchFamily="50" charset="-128"/>
            </a:endParaRPr>
          </a:p>
          <a:p>
            <a:pPr algn="r"/>
            <a:r>
              <a:rPr lang="ja-JP" altLang="en-US" sz="6601" b="1" dirty="0">
                <a:latin typeface="游ゴシック" panose="020B0400000000000000" pitchFamily="50" charset="-128"/>
                <a:ea typeface="游ゴシック" panose="020B0400000000000000" pitchFamily="50" charset="-128"/>
              </a:rPr>
              <a:t>なり</a:t>
            </a:r>
            <a:endParaRPr lang="en-US" altLang="ja-JP" sz="6601" b="1" dirty="0">
              <a:latin typeface="游ゴシック" panose="020B0400000000000000" pitchFamily="50" charset="-128"/>
              <a:ea typeface="游ゴシック" panose="020B0400000000000000" pitchFamily="50" charset="-128"/>
            </a:endParaRPr>
          </a:p>
          <a:p>
            <a:pPr algn="r"/>
            <a:r>
              <a:rPr lang="ja-JP" altLang="en-US" sz="2800" b="1" dirty="0">
                <a:latin typeface="游ゴシック" panose="020B0400000000000000" pitchFamily="50" charset="-128"/>
                <a:ea typeface="游ゴシック" panose="020B0400000000000000" pitchFamily="50" charset="-128"/>
              </a:rPr>
              <a:t>（</a:t>
            </a:r>
            <a:r>
              <a:rPr lang="en-US" altLang="ja-JP"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唯信鈔文意</a:t>
            </a:r>
            <a:r>
              <a:rPr lang="en-US" altLang="ja-JP"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a:t>
            </a:r>
            <a:r>
              <a:rPr lang="en-US" altLang="ja-JP"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註釈版</a:t>
            </a:r>
            <a:r>
              <a:rPr lang="en-US" altLang="ja-JP" sz="2800" b="1" dirty="0">
                <a:latin typeface="游ゴシック" panose="020B0400000000000000" pitchFamily="50" charset="-128"/>
                <a:ea typeface="游ゴシック" panose="020B0400000000000000" pitchFamily="50" charset="-128"/>
              </a:rPr>
              <a:t>』699</a:t>
            </a:r>
            <a:r>
              <a:rPr lang="ja-JP" altLang="en-US" sz="2800" b="1" dirty="0">
                <a:latin typeface="游ゴシック" panose="020B0400000000000000" pitchFamily="50" charset="-128"/>
                <a:ea typeface="游ゴシック" panose="020B0400000000000000" pitchFamily="50" charset="-128"/>
              </a:rPr>
              <a:t>頁）</a:t>
            </a:r>
            <a:endParaRPr lang="en-US" altLang="ja-JP" sz="2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29191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251533" y="1772826"/>
            <a:ext cx="8568953" cy="472005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800" b="1" dirty="0">
                <a:solidFill>
                  <a:prstClr val="black"/>
                </a:solidFill>
                <a:ea typeface="游ゴシック" panose="020B0400000000000000" pitchFamily="50" charset="-128"/>
              </a:rPr>
              <a:t>☆専修念仏は、阿弥陀さまの</a:t>
            </a:r>
            <a:endParaRPr lang="en-US" altLang="ja-JP" sz="4800" b="1" dirty="0">
              <a:solidFill>
                <a:prstClr val="black"/>
              </a:solidFill>
              <a:ea typeface="游ゴシック" panose="020B0400000000000000" pitchFamily="50" charset="-128"/>
            </a:endParaRPr>
          </a:p>
          <a:p>
            <a:r>
              <a:rPr lang="ja-JP" altLang="en-US" sz="4800" b="1" dirty="0">
                <a:solidFill>
                  <a:prstClr val="black"/>
                </a:solidFill>
                <a:ea typeface="游ゴシック" panose="020B0400000000000000" pitchFamily="50" charset="-128"/>
              </a:rPr>
              <a:t>　本願を源流として、釈尊 → </a:t>
            </a:r>
            <a:endParaRPr lang="en-US" altLang="ja-JP" sz="4800" b="1" dirty="0">
              <a:solidFill>
                <a:prstClr val="black"/>
              </a:solidFill>
              <a:ea typeface="游ゴシック" panose="020B0400000000000000" pitchFamily="50" charset="-128"/>
            </a:endParaRPr>
          </a:p>
          <a:p>
            <a:r>
              <a:rPr lang="ja-JP" altLang="en-US" sz="4800" b="1" dirty="0">
                <a:solidFill>
                  <a:prstClr val="black"/>
                </a:solidFill>
                <a:ea typeface="游ゴシック" panose="020B0400000000000000" pitchFamily="50" charset="-128"/>
              </a:rPr>
              <a:t>　善導大師 → 法然聖人と次第</a:t>
            </a:r>
            <a:endParaRPr lang="en-US" altLang="ja-JP" sz="4800" b="1" dirty="0">
              <a:solidFill>
                <a:prstClr val="black"/>
              </a:solidFill>
              <a:ea typeface="游ゴシック" panose="020B0400000000000000" pitchFamily="50" charset="-128"/>
            </a:endParaRPr>
          </a:p>
          <a:p>
            <a:r>
              <a:rPr lang="ja-JP" altLang="en-US" sz="4800" b="1" dirty="0">
                <a:solidFill>
                  <a:prstClr val="black"/>
                </a:solidFill>
                <a:ea typeface="游ゴシック" panose="020B0400000000000000" pitchFamily="50" charset="-128"/>
              </a:rPr>
              <a:t>　してきた教えであると、親</a:t>
            </a:r>
            <a:endParaRPr lang="en-US" altLang="ja-JP" sz="4800" b="1" dirty="0">
              <a:solidFill>
                <a:prstClr val="black"/>
              </a:solidFill>
              <a:ea typeface="游ゴシック" panose="020B0400000000000000" pitchFamily="50" charset="-128"/>
            </a:endParaRPr>
          </a:p>
          <a:p>
            <a:r>
              <a:rPr lang="ja-JP" altLang="en-US" sz="4800" b="1" dirty="0">
                <a:solidFill>
                  <a:prstClr val="black"/>
                </a:solidFill>
                <a:ea typeface="游ゴシック" panose="020B0400000000000000" pitchFamily="50" charset="-128"/>
              </a:rPr>
              <a:t>　鸞聖人の信仰の原点が示さ</a:t>
            </a:r>
            <a:endParaRPr lang="en-US" altLang="ja-JP" sz="4800" b="1" dirty="0">
              <a:solidFill>
                <a:prstClr val="black"/>
              </a:solidFill>
              <a:ea typeface="游ゴシック" panose="020B0400000000000000" pitchFamily="50" charset="-128"/>
            </a:endParaRPr>
          </a:p>
          <a:p>
            <a:r>
              <a:rPr lang="ja-JP" altLang="en-US" sz="4800" b="1" dirty="0">
                <a:solidFill>
                  <a:prstClr val="black"/>
                </a:solidFill>
                <a:ea typeface="游ゴシック" panose="020B0400000000000000" pitchFamily="50" charset="-128"/>
              </a:rPr>
              <a:t>　れている。</a:t>
            </a:r>
            <a:endParaRPr lang="en-US" altLang="ja-JP" sz="4800" b="1" dirty="0">
              <a:solidFill>
                <a:prstClr val="black"/>
              </a:solidFill>
              <a:ea typeface="游ゴシック" panose="020B0400000000000000" pitchFamily="50" charset="-128"/>
            </a:endParaRPr>
          </a:p>
        </p:txBody>
      </p:sp>
      <p:sp>
        <p:nvSpPr>
          <p:cNvPr id="4" name="横巻き 3"/>
          <p:cNvSpPr/>
          <p:nvPr/>
        </p:nvSpPr>
        <p:spPr>
          <a:xfrm>
            <a:off x="251521" y="163535"/>
            <a:ext cx="6192688" cy="1512169"/>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b="1" dirty="0">
                <a:solidFill>
                  <a:prstClr val="black"/>
                </a:solidFill>
                <a:ea typeface="游ゴシック" panose="020B0400000000000000" pitchFamily="50" charset="-128"/>
              </a:rPr>
              <a:t>ここまでのポイント</a:t>
            </a:r>
          </a:p>
        </p:txBody>
      </p:sp>
    </p:spTree>
    <p:extLst>
      <p:ext uri="{BB962C8B-B14F-4D97-AF65-F5344CB8AC3E}">
        <p14:creationId xmlns:p14="http://schemas.microsoft.com/office/powerpoint/2010/main" val="360940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 xmlns:a16="http://schemas.microsoft.com/office/drawing/2014/main" id="{63162DE5-6879-5671-F260-4BD5CE2CF973}"/>
              </a:ext>
            </a:extLst>
          </p:cNvPr>
          <p:cNvPicPr>
            <a:picLocks noChangeAspect="1"/>
          </p:cNvPicPr>
          <p:nvPr/>
        </p:nvPicPr>
        <p:blipFill>
          <a:blip r:embed="rId3"/>
          <a:stretch>
            <a:fillRect/>
          </a:stretch>
        </p:blipFill>
        <p:spPr>
          <a:xfrm>
            <a:off x="-612576" y="-315416"/>
            <a:ext cx="10736392" cy="7668852"/>
          </a:xfrm>
          <a:prstGeom prst="rect">
            <a:avLst/>
          </a:prstGeom>
        </p:spPr>
      </p:pic>
      <p:sp>
        <p:nvSpPr>
          <p:cNvPr id="7" name="タイトル 1">
            <a:extLst>
              <a:ext uri="{FF2B5EF4-FFF2-40B4-BE49-F238E27FC236}">
                <a16:creationId xmlns="" xmlns:a16="http://schemas.microsoft.com/office/drawing/2014/main" id="{FD24A9D3-3CEA-2505-AFA8-43240DABEB7E}"/>
              </a:ext>
            </a:extLst>
          </p:cNvPr>
          <p:cNvSpPr txBox="1">
            <a:spLocks/>
          </p:cNvSpPr>
          <p:nvPr/>
        </p:nvSpPr>
        <p:spPr>
          <a:xfrm>
            <a:off x="1895703" y="313351"/>
            <a:ext cx="5352593" cy="1017241"/>
          </a:xfrm>
          <a:prstGeom prst="rect">
            <a:avLst/>
          </a:prstGeom>
          <a:noFill/>
        </p:spPr>
        <p:txBody>
          <a:bodyPr vert="horz" lIns="91440" tIns="45720" rIns="91440" bIns="45720" rtlCol="0" anchor="ctr">
            <a:noAutofit/>
          </a:bodyPr>
          <a:lstStyle>
            <a:lvl1pPr algn="ctr" defTabSz="914332" rtl="0" eaLnBrk="1" latinLnBrk="0" hangingPunct="1">
              <a:spcBef>
                <a:spcPct val="0"/>
              </a:spcBef>
              <a:buNone/>
              <a:defRPr kumimoji="1" sz="4400" kern="1200">
                <a:solidFill>
                  <a:schemeClr val="tx1"/>
                </a:solidFill>
                <a:latin typeface="+mj-lt"/>
                <a:ea typeface="+mj-ea"/>
                <a:cs typeface="+mj-cs"/>
              </a:defRPr>
            </a:lvl1pPr>
          </a:lstStyle>
          <a:p>
            <a:r>
              <a:rPr lang="ja-JP" altLang="en-US" sz="5400" b="1" dirty="0">
                <a:solidFill>
                  <a:schemeClr val="bg1"/>
                </a:solidFill>
                <a:ea typeface="游ゴシック" panose="020B0400000000000000" pitchFamily="50" charset="-128"/>
              </a:rPr>
              <a:t>第二条の内容</a:t>
            </a:r>
          </a:p>
        </p:txBody>
      </p:sp>
      <p:sp>
        <p:nvSpPr>
          <p:cNvPr id="8" name="コンテンツ プレースホルダー 2">
            <a:extLst>
              <a:ext uri="{FF2B5EF4-FFF2-40B4-BE49-F238E27FC236}">
                <a16:creationId xmlns="" xmlns:a16="http://schemas.microsoft.com/office/drawing/2014/main" id="{9757E2F6-8758-4711-1B25-EE39E1FB2CD4}"/>
              </a:ext>
            </a:extLst>
          </p:cNvPr>
          <p:cNvSpPr txBox="1">
            <a:spLocks/>
          </p:cNvSpPr>
          <p:nvPr/>
        </p:nvSpPr>
        <p:spPr>
          <a:xfrm>
            <a:off x="1187624" y="1457131"/>
            <a:ext cx="8136898" cy="4752525"/>
          </a:xfrm>
          <a:prstGeom prst="rect">
            <a:avLst/>
          </a:prstGeom>
        </p:spPr>
        <p:txBody>
          <a:bodyPr vert="horz" lIns="91440" tIns="45720" rIns="91440" bIns="45720" rtlCol="0">
            <a:noAutofit/>
          </a:bodyPr>
          <a:lstStyle>
            <a:lvl1pPr marL="342874" indent="-342874" algn="l" defTabSz="914332"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95" indent="-285730" algn="l" defTabSz="914332"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14" indent="-228584" algn="l" defTabSz="914332"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81"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247"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413"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１．往生極楽のみち</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２．念仏よりほかに</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３．地獄は一定すみか</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４．弥陀の本願まこと</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５．面々の御はからひ</a:t>
            </a:r>
            <a:endParaRPr lang="en-US" altLang="ja-JP" sz="4800" b="1" dirty="0">
              <a:solidFill>
                <a:schemeClr val="bg1"/>
              </a:solidFill>
              <a:ea typeface="游ゴシック" panose="020B0400000000000000" pitchFamily="50" charset="-128"/>
            </a:endParaRPr>
          </a:p>
        </p:txBody>
      </p:sp>
    </p:spTree>
    <p:extLst>
      <p:ext uri="{BB962C8B-B14F-4D97-AF65-F5344CB8AC3E}">
        <p14:creationId xmlns:p14="http://schemas.microsoft.com/office/powerpoint/2010/main" val="61729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B1A62E94-B600-B2AE-559A-8B33C8552DC7}"/>
              </a:ext>
            </a:extLst>
          </p:cNvPr>
          <p:cNvPicPr>
            <a:picLocks noChangeAspect="1"/>
          </p:cNvPicPr>
          <p:nvPr/>
        </p:nvPicPr>
        <p:blipFill>
          <a:blip r:embed="rId3"/>
          <a:stretch>
            <a:fillRect/>
          </a:stretch>
        </p:blipFill>
        <p:spPr>
          <a:xfrm>
            <a:off x="-612576" y="-315416"/>
            <a:ext cx="10736392" cy="7668852"/>
          </a:xfrm>
          <a:prstGeom prst="rect">
            <a:avLst/>
          </a:prstGeom>
        </p:spPr>
      </p:pic>
      <p:sp>
        <p:nvSpPr>
          <p:cNvPr id="3" name="コンテンツ プレースホルダー 2"/>
          <p:cNvSpPr>
            <a:spLocks noGrp="1"/>
          </p:cNvSpPr>
          <p:nvPr>
            <p:ph idx="1"/>
          </p:nvPr>
        </p:nvSpPr>
        <p:spPr>
          <a:xfrm>
            <a:off x="611566" y="2924945"/>
            <a:ext cx="7487817" cy="964704"/>
          </a:xfrm>
        </p:spPr>
        <p:txBody>
          <a:bodyPr>
            <a:noAutofit/>
          </a:bodyPr>
          <a:lstStyle/>
          <a:p>
            <a:pPr marL="400021" lvl="1" indent="0">
              <a:buNone/>
            </a:pPr>
            <a:r>
              <a:rPr lang="ja-JP" altLang="en-US" sz="5401" b="1" dirty="0">
                <a:solidFill>
                  <a:schemeClr val="bg1"/>
                </a:solidFill>
                <a:ea typeface="游ゴシック" panose="020B0400000000000000" pitchFamily="50" charset="-128"/>
              </a:rPr>
              <a:t>５．面々の御はから</a:t>
            </a:r>
            <a:r>
              <a:rPr lang="ja-JP" altLang="en-US" sz="5401" b="1" dirty="0" err="1">
                <a:solidFill>
                  <a:schemeClr val="bg1"/>
                </a:solidFill>
                <a:ea typeface="游ゴシック" panose="020B0400000000000000" pitchFamily="50" charset="-128"/>
              </a:rPr>
              <a:t>ひ</a:t>
            </a:r>
            <a:endParaRPr lang="en-US" altLang="ja-JP" sz="5401" b="1" dirty="0">
              <a:solidFill>
                <a:schemeClr val="bg1"/>
              </a:solidFill>
              <a:ea typeface="游ゴシック" panose="020B0400000000000000" pitchFamily="50" charset="-128"/>
            </a:endParaRPr>
          </a:p>
        </p:txBody>
      </p:sp>
    </p:spTree>
    <p:extLst>
      <p:ext uri="{BB962C8B-B14F-4D97-AF65-F5344CB8AC3E}">
        <p14:creationId xmlns:p14="http://schemas.microsoft.com/office/powerpoint/2010/main" val="120665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55576" y="260648"/>
            <a:ext cx="7056784" cy="6336704"/>
          </a:xfrm>
        </p:spPr>
        <p:txBody>
          <a:bodyPr vert="eaVert">
            <a:normAutofit/>
          </a:bodyPr>
          <a:lstStyle/>
          <a:p>
            <a:pPr marL="0" indent="0">
              <a:buNone/>
            </a:pPr>
            <a:r>
              <a:rPr lang="ja-JP" altLang="en-US" sz="5401" b="1" dirty="0">
                <a:ea typeface="游ゴシック" panose="020B0400000000000000" pitchFamily="50" charset="-128"/>
              </a:rPr>
              <a:t>詮ずるところ、愚身の信心におきては</a:t>
            </a:r>
            <a:r>
              <a:rPr lang="ja-JP" altLang="en-US" sz="5401" b="1" dirty="0" err="1">
                <a:ea typeface="游ゴシック" panose="020B0400000000000000" pitchFamily="50" charset="-128"/>
              </a:rPr>
              <a:t>かくの</a:t>
            </a:r>
            <a:r>
              <a:rPr lang="ja-JP" altLang="en-US" sz="5401" b="1" dirty="0">
                <a:ea typeface="游ゴシック" panose="020B0400000000000000" pitchFamily="50" charset="-128"/>
              </a:rPr>
              <a:t>ごとし。このうへは、念仏をとりて信じたてまつらんとも、またすてんとも、</a:t>
            </a:r>
            <a:endParaRPr lang="en-US" altLang="ja-JP" sz="5401" b="1" dirty="0">
              <a:ea typeface="游ゴシック" panose="020B0400000000000000" pitchFamily="50" charset="-128"/>
            </a:endParaRPr>
          </a:p>
          <a:p>
            <a:pPr marL="0" indent="0">
              <a:buNone/>
            </a:pPr>
            <a:r>
              <a:rPr lang="ja-JP" altLang="en-US" sz="5401" b="1" dirty="0">
                <a:ea typeface="游ゴシック" panose="020B0400000000000000" pitchFamily="50" charset="-128"/>
              </a:rPr>
              <a:t>面々の御はからひなりと云々。</a:t>
            </a:r>
            <a:endParaRPr lang="en-US" altLang="ja-JP" sz="5401" b="1" dirty="0">
              <a:ea typeface="游ゴシック" panose="020B0400000000000000" pitchFamily="50" charset="-128"/>
            </a:endParaRPr>
          </a:p>
        </p:txBody>
      </p:sp>
      <p:sp>
        <p:nvSpPr>
          <p:cNvPr id="4" name="テキスト ボックス 3"/>
          <p:cNvSpPr txBox="1"/>
          <p:nvPr/>
        </p:nvSpPr>
        <p:spPr>
          <a:xfrm>
            <a:off x="2483768" y="2420888"/>
            <a:ext cx="461793" cy="620777"/>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おん</a:t>
            </a:r>
          </a:p>
        </p:txBody>
      </p:sp>
      <p:sp>
        <p:nvSpPr>
          <p:cNvPr id="5" name="テキスト ボックス 4">
            <a:extLst>
              <a:ext uri="{FF2B5EF4-FFF2-40B4-BE49-F238E27FC236}">
                <a16:creationId xmlns="" xmlns:a16="http://schemas.microsoft.com/office/drawing/2014/main" id="{4A08466E-CF98-94F1-6DE1-5A2A77704E9A}"/>
              </a:ext>
            </a:extLst>
          </p:cNvPr>
          <p:cNvSpPr txBox="1"/>
          <p:nvPr/>
        </p:nvSpPr>
        <p:spPr>
          <a:xfrm>
            <a:off x="7876237" y="260648"/>
            <a:ext cx="800219" cy="1656184"/>
          </a:xfrm>
          <a:prstGeom prst="rect">
            <a:avLst/>
          </a:prstGeom>
          <a:noFill/>
        </p:spPr>
        <p:txBody>
          <a:bodyPr vert="eaVert" wrap="square" rtlCol="0">
            <a:spAutoFit/>
          </a:bodyPr>
          <a:lstStyle/>
          <a:p>
            <a:r>
              <a:rPr kumimoji="1" lang="en-US" altLang="ja-JP" sz="4000" b="1" dirty="0"/>
              <a:t>【</a:t>
            </a:r>
            <a:r>
              <a:rPr kumimoji="1" lang="ja-JP" altLang="en-US" sz="4000" b="1" dirty="0"/>
              <a:t>本文</a:t>
            </a:r>
            <a:r>
              <a:rPr kumimoji="1" lang="en-US" altLang="ja-JP" sz="4000" b="1" dirty="0"/>
              <a:t>】</a:t>
            </a:r>
            <a:endParaRPr kumimoji="1" lang="ja-JP" altLang="en-US" sz="4000" b="1" dirty="0"/>
          </a:p>
        </p:txBody>
      </p:sp>
    </p:spTree>
    <p:extLst>
      <p:ext uri="{BB962C8B-B14F-4D97-AF65-F5344CB8AC3E}">
        <p14:creationId xmlns:p14="http://schemas.microsoft.com/office/powerpoint/2010/main" val="2035504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260648"/>
            <a:ext cx="7416819" cy="6336704"/>
          </a:xfrm>
        </p:spPr>
        <p:txBody>
          <a:bodyPr vert="eaVert">
            <a:normAutofit lnSpcReduction="10000"/>
          </a:bodyPr>
          <a:lstStyle/>
          <a:p>
            <a:pPr marL="0" indent="0">
              <a:buNone/>
            </a:pPr>
            <a:r>
              <a:rPr lang="ja-JP" altLang="en-US" sz="4800" b="1" dirty="0">
                <a:ea typeface="游ゴシック" panose="020B0400000000000000" pitchFamily="50" charset="-128"/>
              </a:rPr>
              <a:t>つきつめていえば、愚かなわたしの信心はこの通りです。この上は、念仏して往生させていただくと信じようとも、念仏を捨てようとも、それぞれのお考えしだいです。</a:t>
            </a:r>
          </a:p>
          <a:p>
            <a:pPr marL="0" indent="0">
              <a:buNone/>
            </a:pPr>
            <a:r>
              <a:rPr lang="ja-JP" altLang="en-US" sz="4800" b="1" dirty="0">
                <a:ea typeface="游ゴシック" panose="020B0400000000000000" pitchFamily="50" charset="-128"/>
              </a:rPr>
              <a:t>このように聖人は仰せになりました。</a:t>
            </a:r>
            <a:endParaRPr lang="en-US" altLang="ja-JP" sz="4800" b="1" dirty="0">
              <a:ea typeface="游ゴシック" panose="020B0400000000000000" pitchFamily="50" charset="-128"/>
            </a:endParaRPr>
          </a:p>
        </p:txBody>
      </p:sp>
      <p:sp>
        <p:nvSpPr>
          <p:cNvPr id="4" name="テキスト ボックス 3">
            <a:extLst>
              <a:ext uri="{FF2B5EF4-FFF2-40B4-BE49-F238E27FC236}">
                <a16:creationId xmlns="" xmlns:a16="http://schemas.microsoft.com/office/drawing/2014/main" id="{B94C7633-ACE9-8194-9712-C6CA74C7189B}"/>
              </a:ext>
            </a:extLst>
          </p:cNvPr>
          <p:cNvSpPr txBox="1"/>
          <p:nvPr/>
        </p:nvSpPr>
        <p:spPr>
          <a:xfrm>
            <a:off x="7876237" y="386662"/>
            <a:ext cx="800219" cy="3042338"/>
          </a:xfrm>
          <a:prstGeom prst="rect">
            <a:avLst/>
          </a:prstGeom>
          <a:noFill/>
        </p:spPr>
        <p:txBody>
          <a:bodyPr vert="eaVert" wrap="square" rtlCol="0">
            <a:spAutoFit/>
          </a:bodyPr>
          <a:lstStyle/>
          <a:p>
            <a:r>
              <a:rPr kumimoji="1" lang="en-US" altLang="ja-JP" sz="4000" b="1" dirty="0"/>
              <a:t>【</a:t>
            </a:r>
            <a:r>
              <a:rPr kumimoji="1" lang="ja-JP" altLang="en-US" sz="4000" b="1" dirty="0"/>
              <a:t>現代語訳</a:t>
            </a:r>
            <a:r>
              <a:rPr kumimoji="1" lang="en-US" altLang="ja-JP" sz="4000" b="1" dirty="0"/>
              <a:t>】</a:t>
            </a:r>
            <a:endParaRPr kumimoji="1" lang="ja-JP" altLang="en-US" sz="4000" b="1" dirty="0"/>
          </a:p>
        </p:txBody>
      </p:sp>
    </p:spTree>
    <p:extLst>
      <p:ext uri="{BB962C8B-B14F-4D97-AF65-F5344CB8AC3E}">
        <p14:creationId xmlns:p14="http://schemas.microsoft.com/office/powerpoint/2010/main" val="1070179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32141" y="332661"/>
            <a:ext cx="7704857" cy="3096345"/>
          </a:xfrm>
        </p:spPr>
        <p:txBody>
          <a:bodyPr>
            <a:noAutofit/>
          </a:bodyPr>
          <a:lstStyle/>
          <a:p>
            <a:pPr marL="0" indent="0">
              <a:spcBef>
                <a:spcPts val="0"/>
              </a:spcBef>
              <a:buNone/>
              <a:defRPr/>
            </a:pPr>
            <a:r>
              <a:rPr lang="ja-JP" altLang="en-US" sz="4800" b="1" dirty="0">
                <a:latin typeface="游ゴシック" panose="020B0400000000000000" pitchFamily="50" charset="-128"/>
                <a:ea typeface="游ゴシック" panose="020B0400000000000000" pitchFamily="50" charset="-128"/>
              </a:rPr>
              <a:t>結局のところ、</a:t>
            </a:r>
            <a:endParaRPr lang="en-US" altLang="ja-JP" sz="4800" b="1" dirty="0">
              <a:latin typeface="游ゴシック" panose="020B0400000000000000" pitchFamily="50" charset="-128"/>
              <a:ea typeface="游ゴシック" panose="020B0400000000000000" pitchFamily="50" charset="-128"/>
            </a:endParaRPr>
          </a:p>
          <a:p>
            <a:pPr marL="0" indent="0">
              <a:spcBef>
                <a:spcPts val="0"/>
              </a:spcBef>
              <a:buNone/>
              <a:defRPr/>
            </a:pPr>
            <a:r>
              <a:rPr lang="ja-JP" altLang="en-US" sz="4800" b="1" dirty="0">
                <a:latin typeface="游ゴシック" panose="020B0400000000000000" pitchFamily="50" charset="-128"/>
                <a:ea typeface="游ゴシック" panose="020B0400000000000000" pitchFamily="50" charset="-128"/>
              </a:rPr>
              <a:t>門弟たちは</a:t>
            </a:r>
            <a:r>
              <a:rPr lang="ja-JP" altLang="en-US" sz="4800" b="1" dirty="0">
                <a:solidFill>
                  <a:srgbClr val="FF0000"/>
                </a:solidFill>
                <a:latin typeface="游ゴシック" panose="020B0400000000000000" pitchFamily="50" charset="-128"/>
                <a:ea typeface="游ゴシック" panose="020B0400000000000000" pitchFamily="50" charset="-128"/>
              </a:rPr>
              <a:t>信心が定まっていなかった</a:t>
            </a:r>
            <a:r>
              <a:rPr lang="ja-JP" altLang="en-US" sz="4800" b="1" dirty="0">
                <a:latin typeface="游ゴシック" panose="020B0400000000000000" pitchFamily="50" charset="-128"/>
                <a:ea typeface="游ゴシック" panose="020B0400000000000000" pitchFamily="50" charset="-128"/>
              </a:rPr>
              <a:t>ということが分かった。</a:t>
            </a:r>
            <a:endParaRPr lang="en-US" altLang="ja-JP" sz="4800" b="1" dirty="0">
              <a:latin typeface="游ゴシック" panose="020B0400000000000000" pitchFamily="50" charset="-128"/>
              <a:ea typeface="游ゴシック" panose="020B0400000000000000" pitchFamily="50" charset="-128"/>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1009" y="2780928"/>
            <a:ext cx="6047119" cy="4289521"/>
          </a:xfrm>
          <a:prstGeom prst="rect">
            <a:avLst/>
          </a:prstGeom>
        </p:spPr>
      </p:pic>
    </p:spTree>
    <p:custDataLst>
      <p:tags r:id="rId1"/>
    </p:custDataLst>
    <p:extLst>
      <p:ext uri="{BB962C8B-B14F-4D97-AF65-F5344CB8AC3E}">
        <p14:creationId xmlns:p14="http://schemas.microsoft.com/office/powerpoint/2010/main" val="108337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3" y="1124758"/>
            <a:ext cx="8784976" cy="2664295"/>
          </a:xfrm>
        </p:spPr>
        <p:txBody>
          <a:bodyPr>
            <a:normAutofit/>
          </a:bodyPr>
          <a:lstStyle/>
          <a:p>
            <a:pPr marL="0" indent="0" algn="ctr">
              <a:buNone/>
            </a:pPr>
            <a:r>
              <a:rPr lang="ja-JP" altLang="en-US" sz="7200" b="1" dirty="0">
                <a:ea typeface="游ゴシック" panose="020B0400000000000000" pitchFamily="50" charset="-128"/>
              </a:rPr>
              <a:t>命をかけてまでして</a:t>
            </a:r>
            <a:endParaRPr lang="en-US" altLang="ja-JP" sz="7200" b="1" dirty="0">
              <a:ea typeface="游ゴシック" panose="020B0400000000000000" pitchFamily="50" charset="-128"/>
            </a:endParaRPr>
          </a:p>
          <a:p>
            <a:pPr marL="0" indent="0" algn="ctr">
              <a:buNone/>
            </a:pPr>
            <a:r>
              <a:rPr lang="ja-JP" altLang="en-US" sz="7200" b="1" dirty="0">
                <a:ea typeface="游ゴシック" panose="020B0400000000000000" pitchFamily="50" charset="-128"/>
              </a:rPr>
              <a:t>聞こうとしたのが</a:t>
            </a:r>
            <a:endParaRPr lang="en-US" altLang="ja-JP" sz="7200" b="1" dirty="0">
              <a:ea typeface="游ゴシック" panose="020B0400000000000000" pitchFamily="50" charset="-128"/>
            </a:endParaRPr>
          </a:p>
        </p:txBody>
      </p:sp>
      <p:sp>
        <p:nvSpPr>
          <p:cNvPr id="2" name="テキスト ボックス 1"/>
          <p:cNvSpPr txBox="1"/>
          <p:nvPr/>
        </p:nvSpPr>
        <p:spPr>
          <a:xfrm>
            <a:off x="-180528" y="3717044"/>
            <a:ext cx="9505056" cy="1323439"/>
          </a:xfrm>
          <a:prstGeom prst="rect">
            <a:avLst/>
          </a:prstGeom>
          <a:noFill/>
        </p:spPr>
        <p:txBody>
          <a:bodyPr wrap="square" rtlCol="0">
            <a:spAutoFit/>
          </a:bodyPr>
          <a:lstStyle/>
          <a:p>
            <a:pPr algn="ctr">
              <a:defRPr/>
            </a:pPr>
            <a:r>
              <a:rPr lang="ja-JP" altLang="en-US" sz="8000" b="1" dirty="0">
                <a:solidFill>
                  <a:prstClr val="black"/>
                </a:solidFill>
                <a:latin typeface="Calibri"/>
                <a:ea typeface="游ゴシック" panose="020B0400000000000000" pitchFamily="50" charset="-128"/>
              </a:rPr>
              <a:t>「</a:t>
            </a:r>
            <a:r>
              <a:rPr lang="ja-JP" altLang="en-US" sz="8000" b="1" dirty="0">
                <a:solidFill>
                  <a:srgbClr val="FF0000"/>
                </a:solidFill>
                <a:latin typeface="Calibri"/>
                <a:ea typeface="游ゴシック" panose="020B0400000000000000" pitchFamily="50" charset="-128"/>
              </a:rPr>
              <a:t>往生極楽のみち</a:t>
            </a:r>
            <a:r>
              <a:rPr lang="ja-JP" altLang="en-US" sz="8000" b="1" dirty="0">
                <a:solidFill>
                  <a:prstClr val="black"/>
                </a:solidFill>
                <a:latin typeface="Calibri"/>
                <a:ea typeface="游ゴシック" panose="020B0400000000000000" pitchFamily="50" charset="-128"/>
              </a:rPr>
              <a:t>」</a:t>
            </a:r>
          </a:p>
        </p:txBody>
      </p:sp>
    </p:spTree>
    <p:extLst>
      <p:ext uri="{BB962C8B-B14F-4D97-AF65-F5344CB8AC3E}">
        <p14:creationId xmlns:p14="http://schemas.microsoft.com/office/powerpoint/2010/main" val="305645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39552" y="260648"/>
            <a:ext cx="8064896" cy="6336704"/>
          </a:xfrm>
        </p:spPr>
        <p:txBody>
          <a:bodyPr vert="eaVert">
            <a:normAutofit/>
          </a:bodyPr>
          <a:lstStyle/>
          <a:p>
            <a:pPr marL="0" indent="0">
              <a:buNone/>
            </a:pPr>
            <a:r>
              <a:rPr lang="ja-JP" altLang="en-US" sz="4800" b="1" dirty="0">
                <a:ea typeface="游ゴシック" panose="020B0400000000000000" pitchFamily="50" charset="-128"/>
              </a:rPr>
              <a:t>慈信房がいったことによって、日頃から得ていたはずの信心が揺らいでおられるのも、結局、その人々の信心が真実ではなかったことのあらわれなのです。これが明らかになったことはよいことです。</a:t>
            </a:r>
            <a:endParaRPr lang="en-US" altLang="ja-JP" sz="3001" b="1" dirty="0"/>
          </a:p>
          <a:p>
            <a:pPr marL="0" indent="0">
              <a:buNone/>
            </a:pPr>
            <a:r>
              <a:rPr lang="ja-JP" altLang="en-US" b="1" dirty="0"/>
              <a:t>　</a:t>
            </a:r>
            <a:r>
              <a:rPr lang="ja-JP" altLang="en-US" sz="2800" b="1" dirty="0">
                <a:latin typeface="游ゴシック" panose="020B0400000000000000" pitchFamily="50" charset="-128"/>
                <a:ea typeface="游ゴシック" panose="020B0400000000000000" pitchFamily="50" charset="-128"/>
              </a:rPr>
              <a:t>　（「親鸞聖人御消息」第</a:t>
            </a:r>
            <a:r>
              <a:rPr lang="en-US" altLang="ja-JP" sz="2800" b="1" dirty="0">
                <a:latin typeface="游ゴシック" panose="020B0400000000000000" pitchFamily="50" charset="-128"/>
                <a:ea typeface="游ゴシック" panose="020B0400000000000000" pitchFamily="50" charset="-128"/>
              </a:rPr>
              <a:t>17</a:t>
            </a:r>
            <a:r>
              <a:rPr lang="ja-JP" altLang="en-US" sz="2800" b="1" dirty="0">
                <a:latin typeface="游ゴシック" panose="020B0400000000000000" pitchFamily="50" charset="-128"/>
                <a:ea typeface="游ゴシック" panose="020B0400000000000000" pitchFamily="50" charset="-128"/>
              </a:rPr>
              <a:t>通</a:t>
            </a:r>
            <a:endParaRPr lang="en-US" altLang="ja-JP" sz="2800" b="1" dirty="0">
              <a:latin typeface="游ゴシック" panose="020B0400000000000000" pitchFamily="50" charset="-128"/>
              <a:ea typeface="游ゴシック" panose="020B0400000000000000" pitchFamily="50" charset="-128"/>
            </a:endParaRPr>
          </a:p>
          <a:p>
            <a:pPr marL="0" indent="0" algn="r">
              <a:buNone/>
            </a:pPr>
            <a:r>
              <a:rPr lang="en-US" altLang="ja-JP"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現代語版</a:t>
            </a:r>
            <a:r>
              <a:rPr lang="en-US" altLang="ja-JP" sz="2800" b="1" dirty="0">
                <a:latin typeface="游ゴシック" panose="020B0400000000000000" pitchFamily="50" charset="-128"/>
                <a:ea typeface="游ゴシック" panose="020B0400000000000000" pitchFamily="50" charset="-128"/>
              </a:rPr>
              <a:t>』65</a:t>
            </a:r>
            <a:r>
              <a:rPr lang="ja-JP" altLang="en-US" sz="2800" b="1" dirty="0">
                <a:latin typeface="游ゴシック" panose="020B0400000000000000" pitchFamily="50" charset="-128"/>
                <a:ea typeface="游ゴシック" panose="020B0400000000000000" pitchFamily="50" charset="-128"/>
              </a:rPr>
              <a:t>頁）</a:t>
            </a:r>
          </a:p>
        </p:txBody>
      </p:sp>
    </p:spTree>
    <p:extLst>
      <p:ext uri="{BB962C8B-B14F-4D97-AF65-F5344CB8AC3E}">
        <p14:creationId xmlns:p14="http://schemas.microsoft.com/office/powerpoint/2010/main" val="12874826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19672" y="260648"/>
            <a:ext cx="5620400" cy="7231986"/>
          </a:xfrm>
          <a:prstGeom prst="rect">
            <a:avLst/>
          </a:prstGeom>
        </p:spPr>
      </p:pic>
      <p:sp>
        <p:nvSpPr>
          <p:cNvPr id="3" name="コンテンツ プレースホルダー 2"/>
          <p:cNvSpPr>
            <a:spLocks noGrp="1"/>
          </p:cNvSpPr>
          <p:nvPr>
            <p:ph idx="1"/>
          </p:nvPr>
        </p:nvSpPr>
        <p:spPr>
          <a:xfrm>
            <a:off x="1058447" y="2583637"/>
            <a:ext cx="7560841" cy="4248473"/>
          </a:xfrm>
        </p:spPr>
        <p:txBody>
          <a:bodyPr>
            <a:noAutofit/>
          </a:bodyPr>
          <a:lstStyle/>
          <a:p>
            <a:pPr marL="0" indent="0" algn="ctr">
              <a:spcBef>
                <a:spcPts val="0"/>
              </a:spcBef>
              <a:buNone/>
              <a:defRPr/>
            </a:pPr>
            <a:r>
              <a:rPr lang="ja-JP" altLang="en-US" sz="5401" b="1" dirty="0">
                <a:effectLst>
                  <a:glow rad="228600">
                    <a:schemeClr val="bg1"/>
                  </a:glow>
                </a:effectLst>
                <a:latin typeface="游ゴシック" panose="020B0400000000000000" pitchFamily="50" charset="-128"/>
                <a:ea typeface="游ゴシック" panose="020B0400000000000000" pitchFamily="50" charset="-128"/>
              </a:rPr>
              <a:t>阿弥陀さまの仰せを</a:t>
            </a:r>
            <a:endParaRPr lang="en-US" altLang="ja-JP" sz="5401" b="1" dirty="0">
              <a:effectLst>
                <a:glow rad="228600">
                  <a:schemeClr val="bg1"/>
                </a:glow>
              </a:effectLst>
              <a:latin typeface="游ゴシック" panose="020B0400000000000000" pitchFamily="50" charset="-128"/>
              <a:ea typeface="游ゴシック" panose="020B0400000000000000" pitchFamily="50" charset="-128"/>
            </a:endParaRPr>
          </a:p>
          <a:p>
            <a:pPr marL="0" indent="0" algn="ctr">
              <a:spcBef>
                <a:spcPts val="0"/>
              </a:spcBef>
              <a:buNone/>
              <a:defRPr/>
            </a:pPr>
            <a:endParaRPr lang="en-US" altLang="ja-JP" sz="2000" b="1" dirty="0">
              <a:solidFill>
                <a:srgbClr val="FF0000"/>
              </a:solidFill>
              <a:effectLst>
                <a:glow rad="228600">
                  <a:schemeClr val="bg1"/>
                </a:glow>
              </a:effectLst>
              <a:latin typeface="游ゴシック" panose="020B0400000000000000" pitchFamily="50" charset="-128"/>
              <a:ea typeface="游ゴシック" panose="020B0400000000000000" pitchFamily="50" charset="-128"/>
            </a:endParaRPr>
          </a:p>
          <a:p>
            <a:pPr marL="0" indent="0" algn="ctr">
              <a:spcBef>
                <a:spcPts val="0"/>
              </a:spcBef>
              <a:buNone/>
              <a:defRPr/>
            </a:pPr>
            <a:r>
              <a:rPr lang="ja-JP" altLang="en-US" sz="5401" b="1" dirty="0">
                <a:solidFill>
                  <a:srgbClr val="FF0000"/>
                </a:solidFill>
                <a:effectLst>
                  <a:glow rad="228600">
                    <a:schemeClr val="bg1"/>
                  </a:glow>
                </a:effectLst>
                <a:latin typeface="游ゴシック" panose="020B0400000000000000" pitchFamily="50" charset="-128"/>
                <a:ea typeface="游ゴシック" panose="020B0400000000000000" pitchFamily="50" charset="-128"/>
              </a:rPr>
              <a:t>信じてしたがうか</a:t>
            </a:r>
            <a:endParaRPr lang="en-US" altLang="ja-JP" sz="5401" b="1" dirty="0">
              <a:effectLst>
                <a:glow rad="228600">
                  <a:schemeClr val="bg1"/>
                </a:glow>
              </a:effectLst>
              <a:latin typeface="游ゴシック" panose="020B0400000000000000" pitchFamily="50" charset="-128"/>
              <a:ea typeface="游ゴシック" panose="020B0400000000000000" pitchFamily="50" charset="-128"/>
            </a:endParaRPr>
          </a:p>
          <a:p>
            <a:pPr marL="0" indent="0" algn="ctr">
              <a:spcBef>
                <a:spcPts val="0"/>
              </a:spcBef>
              <a:buNone/>
              <a:defRPr/>
            </a:pPr>
            <a:r>
              <a:rPr lang="ja-JP" altLang="en-US" sz="5401" b="1" dirty="0">
                <a:solidFill>
                  <a:srgbClr val="FF0000"/>
                </a:solidFill>
                <a:effectLst>
                  <a:glow rad="228600">
                    <a:schemeClr val="bg1"/>
                  </a:glow>
                </a:effectLst>
                <a:latin typeface="游ゴシック" panose="020B0400000000000000" pitchFamily="50" charset="-128"/>
                <a:ea typeface="游ゴシック" panose="020B0400000000000000" pitchFamily="50" charset="-128"/>
              </a:rPr>
              <a:t>疑ってしたがわないか</a:t>
            </a:r>
            <a:endParaRPr lang="en-US" altLang="ja-JP" sz="5401" b="1" dirty="0">
              <a:effectLst>
                <a:glow rad="228600">
                  <a:schemeClr val="bg1"/>
                </a:glow>
              </a:effectLst>
              <a:latin typeface="游ゴシック" panose="020B0400000000000000" pitchFamily="50" charset="-128"/>
              <a:ea typeface="游ゴシック" panose="020B0400000000000000" pitchFamily="50" charset="-128"/>
            </a:endParaRPr>
          </a:p>
          <a:p>
            <a:pPr marL="0" indent="0" algn="ctr">
              <a:spcBef>
                <a:spcPts val="0"/>
              </a:spcBef>
              <a:buNone/>
              <a:defRPr/>
            </a:pPr>
            <a:endParaRPr lang="en-US" altLang="ja-JP" sz="2000" b="1" dirty="0">
              <a:effectLst>
                <a:glow rad="228600">
                  <a:schemeClr val="bg1"/>
                </a:glow>
              </a:effectLst>
              <a:latin typeface="游ゴシック" panose="020B0400000000000000" pitchFamily="50" charset="-128"/>
              <a:ea typeface="游ゴシック" panose="020B0400000000000000" pitchFamily="50" charset="-128"/>
            </a:endParaRPr>
          </a:p>
          <a:p>
            <a:pPr marL="0" indent="0" algn="ctr">
              <a:spcBef>
                <a:spcPts val="0"/>
              </a:spcBef>
              <a:buNone/>
              <a:defRPr/>
            </a:pPr>
            <a:r>
              <a:rPr lang="ja-JP" altLang="en-US" sz="5401" b="1" dirty="0">
                <a:effectLst>
                  <a:glow rad="228600">
                    <a:schemeClr val="bg1"/>
                  </a:glow>
                </a:effectLst>
                <a:latin typeface="游ゴシック" panose="020B0400000000000000" pitchFamily="50" charset="-128"/>
                <a:ea typeface="游ゴシック" panose="020B0400000000000000" pitchFamily="50" charset="-128"/>
              </a:rPr>
              <a:t>このほかに道はない</a:t>
            </a:r>
            <a:endParaRPr lang="en-US" altLang="ja-JP" sz="5401" b="1" dirty="0">
              <a:effectLst>
                <a:glow rad="228600">
                  <a:schemeClr val="bg1"/>
                </a:glow>
              </a:effectLst>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37574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0">
              <a:srgbClr val="FFFF99"/>
            </a:gs>
            <a:gs pos="39000">
              <a:srgbClr val="FFFF99"/>
            </a:gs>
            <a:gs pos="73057">
              <a:srgbClr val="FFFF92"/>
            </a:gs>
            <a:gs pos="58000">
              <a:srgbClr val="FFFF99"/>
            </a:gs>
            <a:gs pos="96000">
              <a:srgbClr val="FFFFCC"/>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 xmlns:a16="http://schemas.microsoft.com/office/drawing/2014/main" id="{1758692F-F089-4AF9-AB4B-01AB9CA66753}"/>
              </a:ext>
            </a:extLst>
          </p:cNvPr>
          <p:cNvSpPr txBox="1"/>
          <p:nvPr/>
        </p:nvSpPr>
        <p:spPr>
          <a:xfrm>
            <a:off x="1206208" y="22611"/>
            <a:ext cx="6217087" cy="6858000"/>
          </a:xfrm>
          <a:prstGeom prst="rect">
            <a:avLst/>
          </a:prstGeom>
          <a:noFill/>
        </p:spPr>
        <p:txBody>
          <a:bodyPr vert="eaVert" wrap="square" rtlCol="0">
            <a:spAutoFit/>
          </a:bodyPr>
          <a:lstStyle/>
          <a:p>
            <a:r>
              <a:rPr lang="ja-JP" altLang="en-US" sz="4000" b="1" dirty="0">
                <a:latin typeface="游ゴシック" panose="020B0400000000000000" pitchFamily="50" charset="-128"/>
                <a:ea typeface="游ゴシック" panose="020B0400000000000000" pitchFamily="50" charset="-128"/>
              </a:rPr>
              <a:t>生死の苦海ほとりなし</a:t>
            </a:r>
            <a:endParaRPr lang="en-US" altLang="ja-JP" sz="4000" b="1" dirty="0">
              <a:latin typeface="游ゴシック" panose="020B0400000000000000" pitchFamily="50" charset="-128"/>
              <a:ea typeface="游ゴシック" panose="020B0400000000000000" pitchFamily="50" charset="-128"/>
            </a:endParaRPr>
          </a:p>
          <a:p>
            <a:endParaRPr lang="ja-JP" altLang="en-US"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ひさしくしづめるわれらをば</a:t>
            </a:r>
          </a:p>
          <a:p>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弥陀弘誓のふねのみぞ</a:t>
            </a:r>
          </a:p>
          <a:p>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のせてかならずわたしける</a:t>
            </a:r>
            <a:endParaRPr lang="en-US" altLang="ja-JP" sz="4000" b="1" dirty="0">
              <a:solidFill>
                <a:prstClr val="black"/>
              </a:solidFill>
              <a:latin typeface="游ゴシック" panose="020B0400000000000000" pitchFamily="50" charset="-128"/>
              <a:ea typeface="游ゴシック" panose="020B0400000000000000" pitchFamily="50" charset="-128"/>
            </a:endParaRPr>
          </a:p>
          <a:p>
            <a:endParaRPr lang="en-US" altLang="ja-JP" sz="2800" b="1" dirty="0">
              <a:solidFill>
                <a:prstClr val="black"/>
              </a:solidFill>
              <a:latin typeface="游ゴシック" panose="020B0400000000000000" pitchFamily="50" charset="-128"/>
              <a:ea typeface="游ゴシック" panose="020B0400000000000000" pitchFamily="50" charset="-128"/>
            </a:endParaRPr>
          </a:p>
          <a:p>
            <a:endParaRPr lang="en-US" altLang="ja-JP" sz="2800" b="1" dirty="0">
              <a:solidFill>
                <a:prstClr val="black"/>
              </a:solidFill>
              <a:latin typeface="游ゴシック" panose="020B0400000000000000" pitchFamily="50" charset="-128"/>
              <a:ea typeface="游ゴシック" panose="020B0400000000000000" pitchFamily="50" charset="-128"/>
            </a:endParaRPr>
          </a:p>
          <a:p>
            <a:r>
              <a:rPr lang="ja-JP" altLang="en-US" sz="2800" b="1" dirty="0">
                <a:solidFill>
                  <a:prstClr val="black"/>
                </a:solidFill>
                <a:latin typeface="游ゴシック" panose="020B0400000000000000" pitchFamily="50" charset="-128"/>
                <a:ea typeface="游ゴシック" panose="020B0400000000000000" pitchFamily="50" charset="-128"/>
              </a:rPr>
              <a:t>　　（</a:t>
            </a:r>
            <a:r>
              <a:rPr lang="en-US" altLang="ja-JP" sz="2800" b="1" dirty="0">
                <a:solidFill>
                  <a:prstClr val="black"/>
                </a:solidFill>
                <a:latin typeface="游ゴシック" panose="020B0400000000000000" pitchFamily="50" charset="-128"/>
                <a:ea typeface="游ゴシック" panose="020B0400000000000000" pitchFamily="50" charset="-128"/>
              </a:rPr>
              <a:t>『</a:t>
            </a:r>
            <a:r>
              <a:rPr lang="ja-JP" altLang="en-US" sz="2800" b="1" dirty="0">
                <a:solidFill>
                  <a:prstClr val="black"/>
                </a:solidFill>
                <a:latin typeface="游ゴシック" panose="020B0400000000000000" pitchFamily="50" charset="-128"/>
                <a:ea typeface="游ゴシック" panose="020B0400000000000000" pitchFamily="50" charset="-128"/>
              </a:rPr>
              <a:t>高僧和讃</a:t>
            </a:r>
            <a:r>
              <a:rPr lang="en-US" altLang="ja-JP" sz="2800" b="1" dirty="0">
                <a:solidFill>
                  <a:prstClr val="black"/>
                </a:solidFill>
                <a:latin typeface="游ゴシック" panose="020B0400000000000000" pitchFamily="50" charset="-128"/>
                <a:ea typeface="游ゴシック" panose="020B0400000000000000" pitchFamily="50" charset="-128"/>
              </a:rPr>
              <a:t>』</a:t>
            </a:r>
            <a:r>
              <a:rPr lang="ja-JP" altLang="en-US" sz="2800" b="1" dirty="0">
                <a:solidFill>
                  <a:prstClr val="black"/>
                </a:solidFill>
                <a:latin typeface="游ゴシック" panose="020B0400000000000000" pitchFamily="50" charset="-128"/>
                <a:ea typeface="游ゴシック" panose="020B0400000000000000" pitchFamily="50" charset="-128"/>
              </a:rPr>
              <a:t>「龍樹讃」</a:t>
            </a:r>
            <a:endParaRPr lang="en-US" altLang="ja-JP" sz="2800" b="1" dirty="0">
              <a:solidFill>
                <a:prstClr val="black"/>
              </a:solidFill>
              <a:latin typeface="游ゴシック" panose="020B0400000000000000" pitchFamily="50" charset="-128"/>
              <a:ea typeface="游ゴシック" panose="020B0400000000000000" pitchFamily="50" charset="-128"/>
            </a:endParaRPr>
          </a:p>
          <a:p>
            <a:r>
              <a:rPr lang="ja-JP" altLang="en-US" sz="2800" b="1" dirty="0">
                <a:solidFill>
                  <a:prstClr val="black"/>
                </a:solidFill>
                <a:latin typeface="Calibri"/>
                <a:ea typeface="游ゴシック" panose="020B0400000000000000" pitchFamily="50" charset="-128"/>
              </a:rPr>
              <a:t>　　　　　　　　＝</a:t>
            </a:r>
            <a:r>
              <a:rPr lang="en-US" altLang="ja-JP" sz="2800" b="1" dirty="0">
                <a:solidFill>
                  <a:prstClr val="black"/>
                </a:solidFill>
                <a:latin typeface="Calibri"/>
                <a:ea typeface="游ゴシック" panose="020B0400000000000000" pitchFamily="50" charset="-128"/>
              </a:rPr>
              <a:t>『</a:t>
            </a:r>
            <a:r>
              <a:rPr lang="ja-JP" altLang="en-US" sz="2800" b="1" dirty="0">
                <a:solidFill>
                  <a:prstClr val="black"/>
                </a:solidFill>
                <a:latin typeface="Calibri"/>
                <a:ea typeface="游ゴシック" panose="020B0400000000000000" pitchFamily="50" charset="-128"/>
              </a:rPr>
              <a:t>註釈版</a:t>
            </a:r>
            <a:r>
              <a:rPr lang="en-US" altLang="ja-JP" sz="2800" b="1" dirty="0">
                <a:solidFill>
                  <a:prstClr val="black"/>
                </a:solidFill>
                <a:latin typeface="Calibri"/>
                <a:ea typeface="游ゴシック" panose="020B0400000000000000" pitchFamily="50" charset="-128"/>
              </a:rPr>
              <a:t>』</a:t>
            </a:r>
            <a:r>
              <a:rPr lang="ja-JP" altLang="en-US" sz="2800" b="1" dirty="0">
                <a:solidFill>
                  <a:prstClr val="black"/>
                </a:solidFill>
                <a:latin typeface="Calibri"/>
                <a:ea typeface="游ゴシック" panose="020B0400000000000000" pitchFamily="50" charset="-128"/>
              </a:rPr>
              <a:t>五九七頁）</a:t>
            </a:r>
          </a:p>
        </p:txBody>
      </p:sp>
    </p:spTree>
    <p:custDataLst>
      <p:tags r:id="rId1"/>
    </p:custDataLst>
    <p:extLst>
      <p:ext uri="{BB962C8B-B14F-4D97-AF65-F5344CB8AC3E}">
        <p14:creationId xmlns:p14="http://schemas.microsoft.com/office/powerpoint/2010/main" val="331923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rgbClr val="FFFF99"/>
            </a:gs>
            <a:gs pos="39000">
              <a:srgbClr val="FFFF99"/>
            </a:gs>
            <a:gs pos="73057">
              <a:srgbClr val="FFFF92"/>
            </a:gs>
            <a:gs pos="58000">
              <a:srgbClr val="FFFF99"/>
            </a:gs>
            <a:gs pos="96000">
              <a:srgbClr val="FFFFCC"/>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 xmlns:a16="http://schemas.microsoft.com/office/drawing/2014/main" id="{1758692F-F089-4AF9-AB4B-01AB9CA66753}"/>
              </a:ext>
            </a:extLst>
          </p:cNvPr>
          <p:cNvSpPr txBox="1"/>
          <p:nvPr/>
        </p:nvSpPr>
        <p:spPr>
          <a:xfrm>
            <a:off x="755576" y="188640"/>
            <a:ext cx="7755969" cy="6858000"/>
          </a:xfrm>
          <a:prstGeom prst="rect">
            <a:avLst/>
          </a:prstGeom>
          <a:noFill/>
        </p:spPr>
        <p:txBody>
          <a:bodyPr vert="eaVert" wrap="square" rtlCol="0">
            <a:spAutoFit/>
          </a:bodyPr>
          <a:lstStyle/>
          <a:p>
            <a:r>
              <a:rPr lang="ja-JP" altLang="en-US" sz="3600" b="1" dirty="0">
                <a:latin typeface="游ゴシック" panose="020B0400000000000000" pitchFamily="50" charset="-128"/>
                <a:ea typeface="游ゴシック" panose="020B0400000000000000" pitchFamily="50" charset="-128"/>
              </a:rPr>
              <a:t>康元二歳［丁巳］二月九日夜</a:t>
            </a:r>
          </a:p>
          <a:p>
            <a:r>
              <a:rPr lang="ja-JP" altLang="en-US" sz="3600" b="1" dirty="0">
                <a:latin typeface="游ゴシック" panose="020B0400000000000000" pitchFamily="50" charset="-128"/>
                <a:ea typeface="游ゴシック" panose="020B0400000000000000" pitchFamily="50" charset="-128"/>
              </a:rPr>
              <a:t>寅時夢に告げていはく</a:t>
            </a:r>
          </a:p>
          <a:p>
            <a:endParaRPr lang="en-US" altLang="ja-JP" sz="48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弥陀の本願信ずべし</a:t>
            </a:r>
            <a:endParaRPr lang="en-US" altLang="ja-JP" sz="4000" b="1" dirty="0">
              <a:latin typeface="游ゴシック" panose="020B0400000000000000" pitchFamily="50" charset="-128"/>
              <a:ea typeface="游ゴシック" panose="020B0400000000000000" pitchFamily="50" charset="-128"/>
            </a:endParaRPr>
          </a:p>
          <a:p>
            <a:endParaRPr lang="ja-JP" altLang="en-US"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本願信ずるひとはみな</a:t>
            </a:r>
          </a:p>
          <a:p>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摂取不捨の利益にて</a:t>
            </a:r>
          </a:p>
          <a:p>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無上覚をばさとるなり</a:t>
            </a:r>
          </a:p>
          <a:p>
            <a:r>
              <a:rPr lang="ja-JP" altLang="en-US" sz="3600" b="1" dirty="0">
                <a:ea typeface="游ゴシック" panose="020B0400000000000000" pitchFamily="50" charset="-128"/>
              </a:rPr>
              <a:t>　</a:t>
            </a:r>
            <a:r>
              <a:rPr lang="ja-JP" altLang="en-US" sz="2800" b="1" dirty="0">
                <a:ea typeface="游ゴシック" panose="020B0400000000000000" pitchFamily="50" charset="-128"/>
              </a:rPr>
              <a:t>　　　　　　　　　　　　 　　　　 　　　</a:t>
            </a:r>
            <a:endParaRPr lang="en-US" altLang="ja-JP" sz="2800" b="1" dirty="0">
              <a:ea typeface="游ゴシック" panose="020B0400000000000000" pitchFamily="50" charset="-128"/>
            </a:endParaRPr>
          </a:p>
          <a:p>
            <a:r>
              <a:rPr lang="ja-JP" altLang="en-US" sz="2800" b="1" dirty="0">
                <a:ea typeface="游ゴシック" panose="020B0400000000000000" pitchFamily="50" charset="-128"/>
              </a:rPr>
              <a:t>　　（</a:t>
            </a:r>
            <a:r>
              <a:rPr lang="en-US" altLang="ja-JP" sz="2800" b="1" dirty="0">
                <a:ea typeface="游ゴシック" panose="020B0400000000000000" pitchFamily="50" charset="-128"/>
              </a:rPr>
              <a:t>『</a:t>
            </a:r>
            <a:r>
              <a:rPr lang="ja-JP" altLang="en-US" sz="2800" b="1" dirty="0">
                <a:ea typeface="游ゴシック" panose="020B0400000000000000" pitchFamily="50" charset="-128"/>
              </a:rPr>
              <a:t>正像末和讃</a:t>
            </a:r>
            <a:r>
              <a:rPr lang="en-US" altLang="ja-JP" sz="2800" b="1" dirty="0">
                <a:ea typeface="游ゴシック" panose="020B0400000000000000" pitchFamily="50" charset="-128"/>
              </a:rPr>
              <a:t>』</a:t>
            </a:r>
            <a:r>
              <a:rPr lang="ja-JP" altLang="en-US" sz="2800" b="1" dirty="0">
                <a:ea typeface="游ゴシック" panose="020B0400000000000000" pitchFamily="50" charset="-128"/>
              </a:rPr>
              <a:t>「夢告讃」</a:t>
            </a:r>
            <a:endParaRPr lang="en-US" altLang="ja-JP" sz="2800" b="1" dirty="0">
              <a:ea typeface="游ゴシック" panose="020B0400000000000000" pitchFamily="50" charset="-128"/>
            </a:endParaRPr>
          </a:p>
          <a:p>
            <a:r>
              <a:rPr lang="ja-JP" altLang="en-US" sz="2800" b="1" dirty="0">
                <a:ea typeface="游ゴシック" panose="020B0400000000000000" pitchFamily="50" charset="-128"/>
              </a:rPr>
              <a:t>　　　　　　　　＝</a:t>
            </a:r>
            <a:r>
              <a:rPr lang="en-US" altLang="ja-JP" sz="2800" b="1" dirty="0">
                <a:ea typeface="游ゴシック" panose="020B0400000000000000" pitchFamily="50" charset="-128"/>
              </a:rPr>
              <a:t>『</a:t>
            </a:r>
            <a:r>
              <a:rPr lang="ja-JP" altLang="en-US" sz="2800" b="1" dirty="0">
                <a:ea typeface="游ゴシック" panose="020B0400000000000000" pitchFamily="50" charset="-128"/>
              </a:rPr>
              <a:t>註釈版</a:t>
            </a:r>
            <a:r>
              <a:rPr lang="en-US" altLang="ja-JP" sz="2800" b="1" dirty="0">
                <a:ea typeface="游ゴシック" panose="020B0400000000000000" pitchFamily="50" charset="-128"/>
              </a:rPr>
              <a:t>』</a:t>
            </a:r>
            <a:r>
              <a:rPr lang="ja-JP" altLang="en-US" sz="2800" b="1" dirty="0">
                <a:ea typeface="游ゴシック" panose="020B0400000000000000" pitchFamily="50" charset="-128"/>
              </a:rPr>
              <a:t>六〇〇頁）</a:t>
            </a:r>
          </a:p>
        </p:txBody>
      </p:sp>
    </p:spTree>
    <p:custDataLst>
      <p:tags r:id="rId1"/>
    </p:custDataLst>
    <p:extLst>
      <p:ext uri="{BB962C8B-B14F-4D97-AF65-F5344CB8AC3E}">
        <p14:creationId xmlns:p14="http://schemas.microsoft.com/office/powerpoint/2010/main" val="121154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横巻き 6"/>
          <p:cNvSpPr/>
          <p:nvPr/>
        </p:nvSpPr>
        <p:spPr>
          <a:xfrm>
            <a:off x="251529" y="163535"/>
            <a:ext cx="6048673" cy="1512169"/>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b="1" dirty="0">
                <a:solidFill>
                  <a:prstClr val="black"/>
                </a:solidFill>
                <a:ea typeface="游ゴシック" panose="020B0400000000000000" pitchFamily="50" charset="-128"/>
              </a:rPr>
              <a:t>第二条のまとめ①</a:t>
            </a:r>
            <a:endParaRPr lang="en-US" altLang="ja-JP" sz="4800" b="1" dirty="0">
              <a:solidFill>
                <a:prstClr val="black"/>
              </a:solidFill>
              <a:ea typeface="游ゴシック" panose="020B0400000000000000" pitchFamily="50" charset="-128"/>
            </a:endParaRPr>
          </a:p>
        </p:txBody>
      </p:sp>
      <p:sp>
        <p:nvSpPr>
          <p:cNvPr id="4" name="正方形/長方形 3"/>
          <p:cNvSpPr/>
          <p:nvPr/>
        </p:nvSpPr>
        <p:spPr>
          <a:xfrm>
            <a:off x="251533" y="1772826"/>
            <a:ext cx="8568953" cy="472005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800" b="1" dirty="0">
                <a:solidFill>
                  <a:prstClr val="black"/>
                </a:solidFill>
                <a:latin typeface="ＭＳ Ｐゴシック" panose="020B0600070205080204" pitchFamily="50" charset="-128"/>
                <a:ea typeface="游ゴシック" panose="020B0400000000000000" pitchFamily="50" charset="-128"/>
              </a:rPr>
              <a:t>☆親鸞聖人は、迷いを生じて</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「往生極楽の道」を尋ねて</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きた門弟に、「ただ念仏し</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a:t>
            </a:r>
            <a:r>
              <a:rPr lang="ja-JP" altLang="en-US" sz="4800" b="1" dirty="0" err="1">
                <a:solidFill>
                  <a:prstClr val="black"/>
                </a:solidFill>
                <a:latin typeface="ＭＳ Ｐゴシック" panose="020B0600070205080204" pitchFamily="50" charset="-128"/>
                <a:ea typeface="游ゴシック" panose="020B0400000000000000" pitchFamily="50" charset="-128"/>
              </a:rPr>
              <a:t>て</a:t>
            </a:r>
            <a:r>
              <a:rPr lang="ja-JP" altLang="en-US" sz="4800" b="1" dirty="0">
                <a:solidFill>
                  <a:prstClr val="black"/>
                </a:solidFill>
                <a:latin typeface="ＭＳ Ｐゴシック" panose="020B0600070205080204" pitchFamily="50" charset="-128"/>
                <a:ea typeface="游ゴシック" panose="020B0400000000000000" pitchFamily="50" charset="-128"/>
              </a:rPr>
              <a:t>弥陀にたすけられまゐら</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すべし」と述べて、その他</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の道は知らないと</a:t>
            </a:r>
            <a:r>
              <a:rPr lang="ja-JP" altLang="en-US" sz="4800" b="1" dirty="0" err="1">
                <a:solidFill>
                  <a:prstClr val="black"/>
                </a:solidFill>
                <a:latin typeface="ＭＳ Ｐゴシック" panose="020B0600070205080204" pitchFamily="50" charset="-128"/>
                <a:ea typeface="游ゴシック" panose="020B0400000000000000" pitchFamily="50" charset="-128"/>
              </a:rPr>
              <a:t>仰った</a:t>
            </a:r>
            <a:r>
              <a:rPr lang="ja-JP" altLang="en-US" sz="4800" b="1" dirty="0">
                <a:solidFill>
                  <a:prstClr val="black"/>
                </a:solidFill>
                <a:latin typeface="ＭＳ Ｐゴシック" panose="020B0600070205080204" pitchFamily="50" charset="-128"/>
                <a:ea typeface="游ゴシック" panose="020B0400000000000000" pitchFamily="50" charset="-128"/>
              </a:rPr>
              <a:t>。</a:t>
            </a:r>
          </a:p>
        </p:txBody>
      </p:sp>
    </p:spTree>
    <p:extLst>
      <p:ext uri="{BB962C8B-B14F-4D97-AF65-F5344CB8AC3E}">
        <p14:creationId xmlns:p14="http://schemas.microsoft.com/office/powerpoint/2010/main" val="63619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横巻き 6"/>
          <p:cNvSpPr/>
          <p:nvPr/>
        </p:nvSpPr>
        <p:spPr>
          <a:xfrm>
            <a:off x="264601" y="85323"/>
            <a:ext cx="6048673" cy="1512169"/>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b="1" dirty="0">
                <a:solidFill>
                  <a:prstClr val="black"/>
                </a:solidFill>
                <a:ea typeface="游ゴシック" panose="020B0400000000000000" pitchFamily="50" charset="-128"/>
              </a:rPr>
              <a:t>第二条のまとめ②</a:t>
            </a:r>
          </a:p>
        </p:txBody>
      </p:sp>
      <p:sp>
        <p:nvSpPr>
          <p:cNvPr id="4" name="正方形/長方形 3"/>
          <p:cNvSpPr/>
          <p:nvPr/>
        </p:nvSpPr>
        <p:spPr>
          <a:xfrm>
            <a:off x="251533" y="1628805"/>
            <a:ext cx="8568953" cy="511256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800" b="1" dirty="0">
                <a:solidFill>
                  <a:prstClr val="black"/>
                </a:solidFill>
                <a:latin typeface="ＭＳ Ｐゴシック" panose="020B0600070205080204" pitchFamily="50" charset="-128"/>
                <a:ea typeface="游ゴシック" panose="020B0400000000000000" pitchFamily="50" charset="-128"/>
              </a:rPr>
              <a:t>☆親鸞聖人は、阿弥陀さまの</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光に照らされて見えてきた</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自身のすがたを「地獄は一</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定すみか」と内省し</a:t>
            </a:r>
            <a:r>
              <a:rPr lang="en-US" altLang="ja-JP" sz="4800" b="1" dirty="0">
                <a:solidFill>
                  <a:prstClr val="black"/>
                </a:solidFill>
                <a:latin typeface="ＭＳ Ｐゴシック" panose="020B0600070205080204" pitchFamily="50" charset="-128"/>
                <a:ea typeface="游ゴシック" panose="020B0400000000000000" pitchFamily="50" charset="-128"/>
              </a:rPr>
              <a:t>…</a:t>
            </a:r>
            <a:endParaRPr lang="ja-JP" altLang="en-US" sz="4800" b="1" dirty="0">
              <a:solidFill>
                <a:prstClr val="black"/>
              </a:solidFill>
              <a:latin typeface="ＭＳ Ｐゴシック" panose="020B0600070205080204" pitchFamily="50" charset="-128"/>
              <a:ea typeface="游ゴシック" panose="020B0400000000000000" pitchFamily="50" charset="-128"/>
            </a:endParaRPr>
          </a:p>
        </p:txBody>
      </p:sp>
    </p:spTree>
    <p:extLst>
      <p:ext uri="{BB962C8B-B14F-4D97-AF65-F5344CB8AC3E}">
        <p14:creationId xmlns:p14="http://schemas.microsoft.com/office/powerpoint/2010/main" val="32153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横巻き 6"/>
          <p:cNvSpPr/>
          <p:nvPr/>
        </p:nvSpPr>
        <p:spPr>
          <a:xfrm>
            <a:off x="251529" y="163535"/>
            <a:ext cx="6048673" cy="1512169"/>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b="1" dirty="0">
                <a:solidFill>
                  <a:prstClr val="black"/>
                </a:solidFill>
                <a:ea typeface="游ゴシック" panose="020B0400000000000000" pitchFamily="50" charset="-128"/>
              </a:rPr>
              <a:t>第二条のまとめ②</a:t>
            </a:r>
          </a:p>
        </p:txBody>
      </p:sp>
      <p:sp>
        <p:nvSpPr>
          <p:cNvPr id="4" name="正方形/長方形 3"/>
          <p:cNvSpPr/>
          <p:nvPr/>
        </p:nvSpPr>
        <p:spPr>
          <a:xfrm>
            <a:off x="251533" y="1772826"/>
            <a:ext cx="8568953" cy="472005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4800" b="1" dirty="0">
                <a:solidFill>
                  <a:prstClr val="black"/>
                </a:solidFill>
                <a:latin typeface="ＭＳ Ｐゴシック" panose="020B0600070205080204" pitchFamily="50" charset="-128"/>
                <a:ea typeface="游ゴシック" panose="020B0400000000000000" pitchFamily="50" charset="-128"/>
              </a:rPr>
              <a:t>…</a:t>
            </a:r>
            <a:r>
              <a:rPr lang="ja-JP" altLang="en-US" sz="4800" b="1" dirty="0">
                <a:solidFill>
                  <a:prstClr val="black"/>
                </a:solidFill>
                <a:latin typeface="ＭＳ Ｐゴシック" panose="020B0600070205080204" pitchFamily="50" charset="-128"/>
                <a:ea typeface="游ゴシック" panose="020B0400000000000000" pitchFamily="50" charset="-128"/>
              </a:rPr>
              <a:t>法然聖人から聞かせていた</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だいた、まことたる阿弥陀</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さまの仰せを信じてしたが</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うほかに救われる道はない</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との領解を述べられた。</a:t>
            </a:r>
          </a:p>
        </p:txBody>
      </p:sp>
    </p:spTree>
    <p:extLst>
      <p:ext uri="{BB962C8B-B14F-4D97-AF65-F5344CB8AC3E}">
        <p14:creationId xmlns:p14="http://schemas.microsoft.com/office/powerpoint/2010/main" val="109844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1533" y="1772826"/>
            <a:ext cx="8568953" cy="472005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800" b="1" dirty="0">
                <a:solidFill>
                  <a:prstClr val="black"/>
                </a:solidFill>
                <a:latin typeface="ＭＳ Ｐゴシック" panose="020B0600070205080204" pitchFamily="50" charset="-128"/>
                <a:ea typeface="游ゴシック" panose="020B0400000000000000" pitchFamily="50" charset="-128"/>
              </a:rPr>
              <a:t>☆専修念仏の教えは、「弥陀</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の本願」を源流として、　</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釈尊・善導大師・法然聖人</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と流れてきて、親鸞聖人に</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至り届いていると、自身の</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信仰の原点を示され</a:t>
            </a:r>
            <a:r>
              <a:rPr lang="en-US" altLang="ja-JP" sz="4800" b="1" dirty="0">
                <a:solidFill>
                  <a:prstClr val="black"/>
                </a:solidFill>
                <a:latin typeface="ＭＳ Ｐゴシック" panose="020B0600070205080204" pitchFamily="50" charset="-128"/>
                <a:ea typeface="游ゴシック" panose="020B0400000000000000" pitchFamily="50" charset="-128"/>
              </a:rPr>
              <a:t>…</a:t>
            </a:r>
            <a:endParaRPr lang="ja-JP" altLang="en-US" sz="4800" b="1" dirty="0">
              <a:solidFill>
                <a:prstClr val="black"/>
              </a:solidFill>
              <a:latin typeface="ＭＳ Ｐゴシック" panose="020B0600070205080204" pitchFamily="50" charset="-128"/>
              <a:ea typeface="游ゴシック" panose="020B0400000000000000" pitchFamily="50" charset="-128"/>
            </a:endParaRPr>
          </a:p>
        </p:txBody>
      </p:sp>
      <p:sp>
        <p:nvSpPr>
          <p:cNvPr id="7" name="横巻き 6"/>
          <p:cNvSpPr/>
          <p:nvPr/>
        </p:nvSpPr>
        <p:spPr>
          <a:xfrm>
            <a:off x="251529" y="163535"/>
            <a:ext cx="6048673" cy="1512169"/>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b="1" dirty="0">
                <a:solidFill>
                  <a:prstClr val="black"/>
                </a:solidFill>
                <a:ea typeface="游ゴシック" panose="020B0400000000000000" pitchFamily="50" charset="-128"/>
              </a:rPr>
              <a:t>第二条のまとめ③</a:t>
            </a:r>
          </a:p>
        </p:txBody>
      </p:sp>
    </p:spTree>
    <p:extLst>
      <p:ext uri="{BB962C8B-B14F-4D97-AF65-F5344CB8AC3E}">
        <p14:creationId xmlns:p14="http://schemas.microsoft.com/office/powerpoint/2010/main" val="76291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1533" y="1772826"/>
            <a:ext cx="8568953" cy="472005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4800" b="1" dirty="0">
                <a:solidFill>
                  <a:prstClr val="black"/>
                </a:solidFill>
                <a:latin typeface="ＭＳ Ｐゴシック" panose="020B0600070205080204" pitchFamily="50" charset="-128"/>
                <a:ea typeface="游ゴシック" panose="020B0400000000000000" pitchFamily="50" charset="-128"/>
              </a:rPr>
              <a:t>…</a:t>
            </a:r>
            <a:r>
              <a:rPr lang="ja-JP" altLang="en-US" sz="4800" b="1" dirty="0">
                <a:solidFill>
                  <a:prstClr val="black"/>
                </a:solidFill>
                <a:latin typeface="ＭＳ Ｐゴシック" panose="020B0600070205080204" pitchFamily="50" charset="-128"/>
                <a:ea typeface="游ゴシック" panose="020B0400000000000000" pitchFamily="50" charset="-128"/>
              </a:rPr>
              <a:t>「阿弥陀さまの仰せを信じ</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a:t>
            </a:r>
            <a:r>
              <a:rPr lang="ja-JP" altLang="en-US" sz="4800" b="1" dirty="0" err="1">
                <a:solidFill>
                  <a:prstClr val="black"/>
                </a:solidFill>
                <a:latin typeface="ＭＳ Ｐゴシック" panose="020B0600070205080204" pitchFamily="50" charset="-128"/>
                <a:ea typeface="游ゴシック" panose="020B0400000000000000" pitchFamily="50" charset="-128"/>
              </a:rPr>
              <a:t>て</a:t>
            </a:r>
            <a:r>
              <a:rPr lang="ja-JP" altLang="en-US" sz="4800" b="1" dirty="0">
                <a:solidFill>
                  <a:prstClr val="black"/>
                </a:solidFill>
                <a:latin typeface="ＭＳ Ｐゴシック" panose="020B0600070205080204" pitchFamily="50" charset="-128"/>
                <a:ea typeface="游ゴシック" panose="020B0400000000000000" pitchFamily="50" charset="-128"/>
              </a:rPr>
              <a:t>したがうか、したがわな</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いか、あなた方のお考え次</a:t>
            </a:r>
            <a:endParaRPr lang="en-US" altLang="ja-JP" sz="4800" b="1" dirty="0">
              <a:solidFill>
                <a:prstClr val="black"/>
              </a:solidFill>
              <a:latin typeface="ＭＳ Ｐゴシック" panose="020B0600070205080204" pitchFamily="50" charset="-128"/>
              <a:ea typeface="游ゴシック" panose="020B0400000000000000" pitchFamily="50" charset="-128"/>
            </a:endParaRPr>
          </a:p>
          <a:p>
            <a:r>
              <a:rPr lang="ja-JP" altLang="en-US" sz="4800" b="1" dirty="0">
                <a:solidFill>
                  <a:prstClr val="black"/>
                </a:solidFill>
                <a:latin typeface="ＭＳ Ｐゴシック" panose="020B0600070205080204" pitchFamily="50" charset="-128"/>
                <a:ea typeface="游ゴシック" panose="020B0400000000000000" pitchFamily="50" charset="-128"/>
              </a:rPr>
              <a:t>　第です」と述べられた。</a:t>
            </a:r>
          </a:p>
        </p:txBody>
      </p:sp>
      <p:sp>
        <p:nvSpPr>
          <p:cNvPr id="7" name="横巻き 6"/>
          <p:cNvSpPr/>
          <p:nvPr/>
        </p:nvSpPr>
        <p:spPr>
          <a:xfrm>
            <a:off x="251529" y="163535"/>
            <a:ext cx="6048673" cy="1512169"/>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b="1" dirty="0">
                <a:solidFill>
                  <a:prstClr val="black"/>
                </a:solidFill>
                <a:ea typeface="游ゴシック" panose="020B0400000000000000" pitchFamily="50" charset="-128"/>
              </a:rPr>
              <a:t>第二条のまとめ③</a:t>
            </a:r>
          </a:p>
        </p:txBody>
      </p:sp>
    </p:spTree>
    <p:extLst>
      <p:ext uri="{BB962C8B-B14F-4D97-AF65-F5344CB8AC3E}">
        <p14:creationId xmlns:p14="http://schemas.microsoft.com/office/powerpoint/2010/main" val="327052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C4D642"/>
        </a:solidFill>
        <a:effectLst/>
      </p:bgPr>
    </p:bg>
    <p:spTree>
      <p:nvGrpSpPr>
        <p:cNvPr id="1" name=""/>
        <p:cNvGrpSpPr/>
        <p:nvPr/>
      </p:nvGrpSpPr>
      <p:grpSpPr>
        <a:xfrm>
          <a:off x="0" y="0"/>
          <a:ext cx="0" cy="0"/>
          <a:chOff x="0" y="0"/>
          <a:chExt cx="0" cy="0"/>
        </a:xfrm>
      </p:grpSpPr>
      <p:sp>
        <p:nvSpPr>
          <p:cNvPr id="3" name="正方形/長方形 2"/>
          <p:cNvSpPr/>
          <p:nvPr/>
        </p:nvSpPr>
        <p:spPr>
          <a:xfrm>
            <a:off x="0" y="0"/>
            <a:ext cx="9144000" cy="6858000"/>
          </a:xfrm>
          <a:prstGeom prst="rect">
            <a:avLst/>
          </a:prstGeom>
          <a:solidFill>
            <a:srgbClr val="E6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rPr>
              <a:t>　　　  </a:t>
            </a:r>
            <a:r>
              <a:rPr kumimoji="1" lang="ja-JP" altLang="en-US" sz="6000" b="1" i="0" u="sng" strike="noStrike" kern="1200" cap="none" spc="0" normalizeH="0" baseline="0" noProof="0" dirty="0">
                <a:ln>
                  <a:noFill/>
                </a:ln>
                <a:solidFill>
                  <a:srgbClr val="FF0000"/>
                </a:solidFill>
                <a:effectLst>
                  <a:glow rad="241300">
                    <a:prstClr val="white"/>
                  </a:glow>
                </a:effectLst>
                <a:uLnTx/>
                <a:uFillTx/>
                <a:latin typeface="Calibri"/>
                <a:ea typeface="游ゴシック" panose="020B0400000000000000" pitchFamily="50" charset="-128"/>
                <a:cs typeface="+mn-cs"/>
              </a:rPr>
              <a:t>ご案内とお願い</a:t>
            </a:r>
            <a:endParaRPr kumimoji="1" lang="en-US" altLang="ja-JP" sz="4000" b="1" i="0" u="sng" strike="noStrike" kern="1200" cap="none" spc="0" normalizeH="0" baseline="0" noProof="0" dirty="0">
              <a:ln>
                <a:noFill/>
              </a:ln>
              <a:solidFill>
                <a:srgbClr val="FF0000"/>
              </a:solidFill>
              <a:effectLst>
                <a:glow rad="241300">
                  <a:prstClr val="white"/>
                </a:glo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rPr>
              <a:t>　本動画に使用した教材は、「浄土真宗本願寺派総合研究所」のホームページ</a:t>
            </a:r>
            <a:r>
              <a:rPr kumimoji="1" lang="ja-JP" altLang="en-US" sz="32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rPr>
              <a:t>（</a:t>
            </a:r>
            <a:r>
              <a:rPr kumimoji="1" lang="en-US" altLang="ja-JP" sz="32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rPr>
              <a:t>http://j-soken.jp/</a:t>
            </a:r>
            <a:r>
              <a:rPr kumimoji="1" lang="ja-JP" altLang="en-US" sz="32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rPr>
              <a:t>）</a:t>
            </a:r>
            <a:r>
              <a:rPr kumimoji="1" lang="ja-JP" altLang="en-US" sz="40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rPr>
              <a:t>からダウンロードしていただけます。ぜひご活用ください。</a:t>
            </a:r>
            <a:endParaRPr kumimoji="1" lang="en-US" altLang="ja-JP" sz="40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rPr>
              <a:t>　本動画は、皆様方が各種講座や研修会を開かれる際に参考としていただくために制作いたしました。本動画をそのまま上映することはご遠慮ください。</a:t>
            </a:r>
            <a:endParaRPr kumimoji="1" lang="en-US" altLang="ja-JP" sz="4000" b="1" i="0" u="none" strike="noStrike" kern="1200" cap="none" spc="0" normalizeH="0" baseline="0" noProof="0" dirty="0">
              <a:ln>
                <a:noFill/>
              </a:ln>
              <a:solidFill>
                <a:prstClr val="black"/>
              </a:solidFill>
              <a:effectLst>
                <a:glow rad="241300">
                  <a:prstClr val="white"/>
                </a:glow>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305162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1"/>
            <a:ext cx="9144000" cy="6858001"/>
          </a:xfrm>
          <a:prstGeom prst="rect">
            <a:avLst/>
          </a:prstGeom>
        </p:spPr>
      </p:pic>
      <p:sp>
        <p:nvSpPr>
          <p:cNvPr id="3" name="コンテンツ プレースホルダー 2"/>
          <p:cNvSpPr>
            <a:spLocks noGrp="1"/>
          </p:cNvSpPr>
          <p:nvPr>
            <p:ph idx="1"/>
          </p:nvPr>
        </p:nvSpPr>
        <p:spPr>
          <a:xfrm>
            <a:off x="971603" y="2708926"/>
            <a:ext cx="7183460" cy="3960441"/>
          </a:xfrm>
        </p:spPr>
        <p:txBody>
          <a:bodyPr>
            <a:noAutofit/>
          </a:bodyPr>
          <a:lstStyle/>
          <a:p>
            <a:pPr marL="0" indent="0" algn="ctr">
              <a:spcBef>
                <a:spcPts val="601"/>
              </a:spcBef>
              <a:buNone/>
            </a:pPr>
            <a:r>
              <a:rPr lang="ja-JP" altLang="en-US" sz="6000" b="1" dirty="0">
                <a:effectLst>
                  <a:glow rad="228600">
                    <a:schemeClr val="bg1"/>
                  </a:glow>
                </a:effectLst>
                <a:ea typeface="游ゴシック" panose="020B0400000000000000" pitchFamily="50" charset="-128"/>
              </a:rPr>
              <a:t>親鸞聖人から</a:t>
            </a:r>
            <a:endParaRPr lang="en-US" altLang="ja-JP" sz="6000" b="1" dirty="0">
              <a:effectLst>
                <a:glow rad="228600">
                  <a:schemeClr val="bg1"/>
                </a:glow>
              </a:effectLst>
              <a:ea typeface="游ゴシック" panose="020B0400000000000000" pitchFamily="50" charset="-128"/>
            </a:endParaRPr>
          </a:p>
          <a:p>
            <a:pPr marL="0" indent="0" algn="ctr">
              <a:spcBef>
                <a:spcPts val="601"/>
              </a:spcBef>
              <a:buNone/>
            </a:pPr>
            <a:r>
              <a:rPr lang="ja-JP" altLang="en-US" sz="6000" b="1" dirty="0">
                <a:effectLst>
                  <a:glow rad="228600">
                    <a:schemeClr val="bg1"/>
                  </a:glow>
                </a:effectLst>
                <a:ea typeface="游ゴシック" panose="020B0400000000000000" pitchFamily="50" charset="-128"/>
              </a:rPr>
              <a:t>聞いていたのは</a:t>
            </a:r>
            <a:endParaRPr lang="en-US" altLang="ja-JP" sz="6000" b="1" dirty="0">
              <a:effectLst>
                <a:glow rad="228600">
                  <a:schemeClr val="bg1"/>
                </a:glow>
              </a:effectLst>
              <a:ea typeface="游ゴシック" panose="020B0400000000000000" pitchFamily="50" charset="-128"/>
            </a:endParaRPr>
          </a:p>
          <a:p>
            <a:pPr marL="0" indent="0" algn="ctr">
              <a:spcBef>
                <a:spcPts val="601"/>
              </a:spcBef>
              <a:buNone/>
            </a:pPr>
            <a:r>
              <a:rPr lang="ja-JP" altLang="en-US" sz="6000" b="1" dirty="0">
                <a:effectLst>
                  <a:glow rad="228600">
                    <a:schemeClr val="bg1"/>
                  </a:glow>
                </a:effectLst>
                <a:ea typeface="游ゴシック" panose="020B0400000000000000" pitchFamily="50" charset="-128"/>
              </a:rPr>
              <a:t>第十八願の</a:t>
            </a:r>
            <a:r>
              <a:rPr lang="ja-JP" altLang="en-US" sz="6000" b="1" dirty="0">
                <a:solidFill>
                  <a:srgbClr val="FF0000"/>
                </a:solidFill>
                <a:effectLst>
                  <a:glow rad="228600">
                    <a:schemeClr val="bg1"/>
                  </a:glow>
                </a:effectLst>
                <a:ea typeface="游ゴシック" panose="020B0400000000000000" pitchFamily="50" charset="-128"/>
              </a:rPr>
              <a:t>選択本願</a:t>
            </a:r>
            <a:endParaRPr lang="en-US" altLang="ja-JP" sz="6000" b="1" dirty="0">
              <a:effectLst>
                <a:glow rad="228600">
                  <a:schemeClr val="bg1"/>
                </a:glow>
              </a:effectLst>
              <a:ea typeface="游ゴシック" panose="020B0400000000000000" pitchFamily="50" charset="-128"/>
            </a:endParaRPr>
          </a:p>
          <a:p>
            <a:pPr marL="0" indent="0" algn="ctr">
              <a:spcBef>
                <a:spcPts val="601"/>
              </a:spcBef>
              <a:buNone/>
            </a:pPr>
            <a:r>
              <a:rPr lang="ja-JP" altLang="en-US" sz="6000" b="1" dirty="0">
                <a:solidFill>
                  <a:srgbClr val="FF0000"/>
                </a:solidFill>
                <a:effectLst>
                  <a:glow rad="228600">
                    <a:schemeClr val="bg1"/>
                  </a:glow>
                </a:effectLst>
                <a:ea typeface="游ゴシック" panose="020B0400000000000000" pitchFamily="50" charset="-128"/>
              </a:rPr>
              <a:t>念仏往生</a:t>
            </a:r>
            <a:r>
              <a:rPr lang="ja-JP" altLang="en-US" sz="6000" b="1" dirty="0">
                <a:effectLst>
                  <a:glow rad="228600">
                    <a:schemeClr val="bg1"/>
                  </a:glow>
                </a:effectLst>
                <a:ea typeface="游ゴシック" panose="020B0400000000000000" pitchFamily="50" charset="-128"/>
              </a:rPr>
              <a:t>の教え</a:t>
            </a:r>
            <a:endParaRPr lang="en-US" altLang="ja-JP" sz="6000" b="1" dirty="0">
              <a:effectLst>
                <a:glow rad="228600">
                  <a:schemeClr val="bg1"/>
                </a:glow>
              </a:effectLst>
              <a:ea typeface="游ゴシック" panose="020B0400000000000000" pitchFamily="50" charset="-128"/>
            </a:endParaRPr>
          </a:p>
        </p:txBody>
      </p:sp>
    </p:spTree>
    <p:custDataLst>
      <p:tags r:id="rId1"/>
    </p:custDataLst>
    <p:extLst>
      <p:ext uri="{BB962C8B-B14F-4D97-AF65-F5344CB8AC3E}">
        <p14:creationId xmlns:p14="http://schemas.microsoft.com/office/powerpoint/2010/main" val="170080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a:spLocks noChangeAspect="1"/>
          </p:cNvSpPr>
          <p:nvPr/>
        </p:nvSpPr>
        <p:spPr>
          <a:xfrm>
            <a:off x="-217371" y="-1395536"/>
            <a:ext cx="9613908" cy="9612000"/>
          </a:xfrm>
          <a:prstGeom prst="ellipse">
            <a:avLst/>
          </a:prstGeom>
          <a:gradFill flip="none" rotWithShape="1">
            <a:gsLst>
              <a:gs pos="0">
                <a:srgbClr val="FFFF00"/>
              </a:gs>
              <a:gs pos="95000">
                <a:schemeClr val="bg1">
                  <a:lumMod val="0"/>
                  <a:lumOff val="10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801">
              <a:solidFill>
                <a:prstClr val="white"/>
              </a:solidFill>
              <a:latin typeface="Calibri"/>
              <a:ea typeface="ＭＳ Ｐゴシック" panose="020B0600070205080204" pitchFamily="50" charset="-128"/>
            </a:endParaRPr>
          </a:p>
        </p:txBody>
      </p:sp>
      <p:pic>
        <p:nvPicPr>
          <p:cNvPr id="1026" name="Picture 2" descr="R:\編纂調査データ\聖典講座\イラスト\イラスト完成\2018年度\透過画像\イラスト4阿弥陀仏のみ.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37055" y="74687"/>
            <a:ext cx="3105060" cy="818554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673230" y="4149087"/>
            <a:ext cx="7787209" cy="2664297"/>
          </a:xfrm>
        </p:spPr>
        <p:txBody>
          <a:bodyPr>
            <a:normAutofit/>
          </a:bodyPr>
          <a:lstStyle/>
          <a:p>
            <a:pPr marL="0" indent="0">
              <a:buNone/>
            </a:pPr>
            <a:r>
              <a:rPr lang="ja-JP" altLang="en-US" sz="5401" b="1" dirty="0">
                <a:effectLst>
                  <a:glow rad="228600">
                    <a:schemeClr val="bg1"/>
                  </a:glow>
                </a:effectLst>
                <a:ea typeface="游ゴシック" panose="020B0400000000000000" pitchFamily="50" charset="-128"/>
              </a:rPr>
              <a:t>阿弥陀さまが私を救わんがために念仏ひとつを選び取り、</a:t>
            </a:r>
          </a:p>
        </p:txBody>
      </p:sp>
    </p:spTree>
    <p:custDataLst>
      <p:tags r:id="rId1"/>
    </p:custDataLst>
    <p:extLst>
      <p:ext uri="{BB962C8B-B14F-4D97-AF65-F5344CB8AC3E}">
        <p14:creationId xmlns:p14="http://schemas.microsoft.com/office/powerpoint/2010/main" val="40162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a:spLocks noChangeAspect="1"/>
          </p:cNvSpPr>
          <p:nvPr/>
        </p:nvSpPr>
        <p:spPr>
          <a:xfrm>
            <a:off x="-217371" y="-1395536"/>
            <a:ext cx="9613908" cy="9612000"/>
          </a:xfrm>
          <a:prstGeom prst="ellipse">
            <a:avLst/>
          </a:prstGeom>
          <a:gradFill flip="none" rotWithShape="1">
            <a:gsLst>
              <a:gs pos="0">
                <a:srgbClr val="FFFF00"/>
              </a:gs>
              <a:gs pos="95000">
                <a:schemeClr val="bg1">
                  <a:lumMod val="0"/>
                  <a:lumOff val="10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801">
              <a:solidFill>
                <a:prstClr val="white"/>
              </a:solidFill>
              <a:latin typeface="Calibri"/>
              <a:ea typeface="ＭＳ Ｐゴシック" panose="020B0600070205080204" pitchFamily="50" charset="-128"/>
            </a:endParaRPr>
          </a:p>
        </p:txBody>
      </p:sp>
      <p:pic>
        <p:nvPicPr>
          <p:cNvPr id="8" name="Picture 2" descr="R:\編纂調査データ\聖典講座\イラスト\イラスト完成\2018年度\透過画像\イラスト4阿弥陀仏のみ.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37055" y="74687"/>
            <a:ext cx="3105060" cy="8185540"/>
          </a:xfrm>
          <a:prstGeom prst="rect">
            <a:avLst/>
          </a:prstGeom>
          <a:noFill/>
          <a:extLst>
            <a:ext uri="{909E8E84-426E-40DD-AFC4-6F175D3DCCD1}">
              <a14:hiddenFill xmlns:a14="http://schemas.microsoft.com/office/drawing/2010/main">
                <a:solidFill>
                  <a:srgbClr val="FFFFFF"/>
                </a:solidFill>
              </a14:hiddenFill>
            </a:ext>
          </a:extLst>
        </p:spPr>
      </p:pic>
      <p:sp>
        <p:nvSpPr>
          <p:cNvPr id="7" name="コンテンツ プレースホルダー 2"/>
          <p:cNvSpPr>
            <a:spLocks noGrp="1"/>
          </p:cNvSpPr>
          <p:nvPr>
            <p:ph idx="1"/>
          </p:nvPr>
        </p:nvSpPr>
        <p:spPr>
          <a:xfrm>
            <a:off x="673230" y="3356993"/>
            <a:ext cx="7787209" cy="3456384"/>
          </a:xfrm>
        </p:spPr>
        <p:txBody>
          <a:bodyPr>
            <a:normAutofit/>
          </a:bodyPr>
          <a:lstStyle/>
          <a:p>
            <a:pPr marL="0" indent="0">
              <a:buNone/>
            </a:pPr>
            <a:r>
              <a:rPr lang="ja-JP" altLang="en-US" sz="5401" b="1" dirty="0">
                <a:effectLst>
                  <a:glow rad="228600">
                    <a:schemeClr val="bg1"/>
                  </a:glow>
                </a:effectLst>
                <a:ea typeface="游ゴシック" panose="020B0400000000000000" pitchFamily="50" charset="-128"/>
              </a:rPr>
              <a:t>「私に本願を信じさせ、念仏させて、必ず浄土に往生させる」という願いを完成された。</a:t>
            </a:r>
          </a:p>
        </p:txBody>
      </p:sp>
    </p:spTree>
    <p:custDataLst>
      <p:tags r:id="rId1"/>
    </p:custDataLst>
    <p:extLst>
      <p:ext uri="{BB962C8B-B14F-4D97-AF65-F5344CB8AC3E}">
        <p14:creationId xmlns:p14="http://schemas.microsoft.com/office/powerpoint/2010/main" val="236412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a:spLocks noChangeAspect="1"/>
          </p:cNvSpPr>
          <p:nvPr/>
        </p:nvSpPr>
        <p:spPr>
          <a:xfrm>
            <a:off x="-217371" y="-1395536"/>
            <a:ext cx="9613908" cy="9612000"/>
          </a:xfrm>
          <a:prstGeom prst="ellipse">
            <a:avLst/>
          </a:prstGeom>
          <a:gradFill flip="none" rotWithShape="1">
            <a:gsLst>
              <a:gs pos="0">
                <a:srgbClr val="FFFF00"/>
              </a:gs>
              <a:gs pos="95000">
                <a:schemeClr val="bg1">
                  <a:lumMod val="0"/>
                  <a:lumOff val="10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801">
              <a:solidFill>
                <a:prstClr val="white"/>
              </a:solidFill>
              <a:latin typeface="Calibri"/>
              <a:ea typeface="ＭＳ Ｐゴシック" panose="020B0600070205080204" pitchFamily="50" charset="-128"/>
            </a:endParaRPr>
          </a:p>
        </p:txBody>
      </p:sp>
      <p:sp>
        <p:nvSpPr>
          <p:cNvPr id="3" name="コンテンツ プレースホルダー 2"/>
          <p:cNvSpPr>
            <a:spLocks noGrp="1"/>
          </p:cNvSpPr>
          <p:nvPr>
            <p:ph idx="1"/>
          </p:nvPr>
        </p:nvSpPr>
        <p:spPr>
          <a:xfrm>
            <a:off x="457200" y="358795"/>
            <a:ext cx="8229600" cy="6146807"/>
          </a:xfrm>
        </p:spPr>
        <p:txBody>
          <a:bodyPr>
            <a:noAutofit/>
          </a:bodyPr>
          <a:lstStyle/>
          <a:p>
            <a:pPr marL="0" indent="0" algn="ctr">
              <a:buNone/>
            </a:pPr>
            <a:r>
              <a:rPr lang="ja-JP" altLang="en-US" sz="4800" b="1" dirty="0">
                <a:solidFill>
                  <a:srgbClr val="FF0000"/>
                </a:solidFill>
                <a:ea typeface="游ゴシック" panose="020B0400000000000000" pitchFamily="50" charset="-128"/>
              </a:rPr>
              <a:t>本願を真実と受け入れ</a:t>
            </a:r>
            <a:endParaRPr lang="en-US" altLang="ja-JP" sz="4800" b="1" dirty="0">
              <a:ea typeface="游ゴシック" panose="020B0400000000000000" pitchFamily="50" charset="-128"/>
            </a:endParaRPr>
          </a:p>
          <a:p>
            <a:pPr marL="0" indent="0" algn="ctr">
              <a:buNone/>
            </a:pPr>
            <a:r>
              <a:rPr lang="ja-JP" altLang="en-US" sz="4800" b="1" dirty="0">
                <a:solidFill>
                  <a:srgbClr val="FF0000"/>
                </a:solidFill>
                <a:ea typeface="游ゴシック" panose="020B0400000000000000" pitchFamily="50" charset="-128"/>
              </a:rPr>
              <a:t>念仏申す</a:t>
            </a:r>
            <a:r>
              <a:rPr lang="ja-JP" altLang="en-US" sz="4800" b="1" dirty="0">
                <a:ea typeface="游ゴシック" panose="020B0400000000000000" pitchFamily="50" charset="-128"/>
              </a:rPr>
              <a:t>人生を歩み</a:t>
            </a:r>
            <a:endParaRPr lang="en-US" altLang="ja-JP" sz="4800" b="1" dirty="0">
              <a:ea typeface="游ゴシック" panose="020B0400000000000000" pitchFamily="50" charset="-128"/>
            </a:endParaRPr>
          </a:p>
          <a:p>
            <a:pPr marL="0" indent="0" algn="ctr">
              <a:buNone/>
            </a:pPr>
            <a:r>
              <a:rPr lang="ja-JP" altLang="en-US" sz="4800" b="1" dirty="0">
                <a:ea typeface="游ゴシック" panose="020B0400000000000000" pitchFamily="50" charset="-128"/>
              </a:rPr>
              <a:t>この世の縁の尽きるとき</a:t>
            </a:r>
            <a:endParaRPr lang="en-US" altLang="ja-JP" sz="4800" b="1" dirty="0">
              <a:ea typeface="游ゴシック" panose="020B0400000000000000" pitchFamily="50" charset="-128"/>
            </a:endParaRPr>
          </a:p>
          <a:p>
            <a:pPr marL="0" indent="0" algn="ctr">
              <a:buNone/>
            </a:pPr>
            <a:r>
              <a:rPr lang="ja-JP" altLang="en-US" sz="4800" b="1" dirty="0">
                <a:ea typeface="游ゴシック" panose="020B0400000000000000" pitchFamily="50" charset="-128"/>
              </a:rPr>
              <a:t>阿弥陀さまの浄土に</a:t>
            </a:r>
            <a:r>
              <a:rPr lang="ja-JP" altLang="en-US" sz="4800" b="1" dirty="0">
                <a:solidFill>
                  <a:srgbClr val="FF0000"/>
                </a:solidFill>
                <a:ea typeface="游ゴシック" panose="020B0400000000000000" pitchFamily="50" charset="-128"/>
              </a:rPr>
              <a:t>往生して</a:t>
            </a:r>
            <a:endParaRPr lang="en-US" altLang="ja-JP" sz="4800" b="1" dirty="0">
              <a:solidFill>
                <a:srgbClr val="FF0000"/>
              </a:solidFill>
              <a:ea typeface="游ゴシック" panose="020B0400000000000000" pitchFamily="50" charset="-128"/>
            </a:endParaRPr>
          </a:p>
          <a:p>
            <a:pPr marL="0" indent="0" algn="ctr">
              <a:buNone/>
            </a:pPr>
            <a:r>
              <a:rPr lang="ja-JP" altLang="en-US" sz="4800" b="1" dirty="0">
                <a:ea typeface="游ゴシック" panose="020B0400000000000000" pitchFamily="50" charset="-128"/>
              </a:rPr>
              <a:t>すぐさま</a:t>
            </a:r>
            <a:r>
              <a:rPr lang="ja-JP" altLang="en-US" sz="4800" b="1" dirty="0">
                <a:solidFill>
                  <a:srgbClr val="FF0000"/>
                </a:solidFill>
                <a:ea typeface="游ゴシック" panose="020B0400000000000000" pitchFamily="50" charset="-128"/>
              </a:rPr>
              <a:t>仏となり</a:t>
            </a:r>
            <a:endParaRPr lang="en-US" altLang="ja-JP" sz="4800" b="1" dirty="0">
              <a:ea typeface="游ゴシック" panose="020B0400000000000000" pitchFamily="50" charset="-128"/>
            </a:endParaRPr>
          </a:p>
          <a:p>
            <a:pPr marL="0" indent="0" algn="ctr">
              <a:buNone/>
            </a:pPr>
            <a:r>
              <a:rPr lang="ja-JP" altLang="en-US" sz="4800" b="1" dirty="0">
                <a:ea typeface="游ゴシック" panose="020B0400000000000000" pitchFamily="50" charset="-128"/>
              </a:rPr>
              <a:t>生きとし生けるものを</a:t>
            </a:r>
            <a:endParaRPr lang="en-US" altLang="ja-JP" sz="4800" b="1" dirty="0">
              <a:ea typeface="游ゴシック" panose="020B0400000000000000" pitchFamily="50" charset="-128"/>
            </a:endParaRPr>
          </a:p>
          <a:p>
            <a:pPr marL="0" indent="0" algn="ctr">
              <a:buNone/>
            </a:pPr>
            <a:r>
              <a:rPr lang="ja-JP" altLang="en-US" sz="4800" b="1" dirty="0">
                <a:solidFill>
                  <a:srgbClr val="FF0000"/>
                </a:solidFill>
                <a:ea typeface="游ゴシック" panose="020B0400000000000000" pitchFamily="50" charset="-128"/>
              </a:rPr>
              <a:t>救うはたらきをしていく</a:t>
            </a:r>
            <a:endParaRPr lang="ja-JP" altLang="en-US" sz="4800" b="1" dirty="0"/>
          </a:p>
        </p:txBody>
      </p:sp>
    </p:spTree>
    <p:custDataLst>
      <p:tags r:id="rId1"/>
    </p:custDataLst>
    <p:extLst>
      <p:ext uri="{BB962C8B-B14F-4D97-AF65-F5344CB8AC3E}">
        <p14:creationId xmlns:p14="http://schemas.microsoft.com/office/powerpoint/2010/main" val="283844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1052746"/>
            <a:ext cx="8229600" cy="4525963"/>
          </a:xfrm>
        </p:spPr>
        <p:txBody>
          <a:bodyPr>
            <a:normAutofit/>
          </a:bodyPr>
          <a:lstStyle/>
          <a:p>
            <a:pPr marL="0" indent="0" algn="ctr">
              <a:buNone/>
            </a:pPr>
            <a:r>
              <a:rPr lang="ja-JP" altLang="en-US" sz="6000" b="1" dirty="0">
                <a:latin typeface="游ゴシック" panose="020B0400000000000000" pitchFamily="50" charset="-128"/>
                <a:ea typeface="游ゴシック" panose="020B0400000000000000" pitchFamily="50" charset="-128"/>
              </a:rPr>
              <a:t>それなのに、</a:t>
            </a:r>
            <a:endParaRPr lang="en-US" altLang="ja-JP" sz="6000" b="1" dirty="0">
              <a:latin typeface="游ゴシック" panose="020B0400000000000000" pitchFamily="50" charset="-128"/>
              <a:ea typeface="游ゴシック" panose="020B0400000000000000" pitchFamily="50" charset="-128"/>
            </a:endParaRPr>
          </a:p>
          <a:p>
            <a:pPr marL="0" indent="0" algn="ctr">
              <a:buNone/>
            </a:pPr>
            <a:r>
              <a:rPr lang="ja-JP" altLang="en-US" sz="6000" b="1" dirty="0">
                <a:latin typeface="游ゴシック" panose="020B0400000000000000" pitchFamily="50" charset="-128"/>
                <a:ea typeface="游ゴシック" panose="020B0400000000000000" pitchFamily="50" charset="-128"/>
              </a:rPr>
              <a:t>なぜ命を賭してまで</a:t>
            </a:r>
            <a:endParaRPr lang="en-US" altLang="ja-JP" sz="6000" b="1" dirty="0">
              <a:latin typeface="游ゴシック" panose="020B0400000000000000" pitchFamily="50" charset="-128"/>
              <a:ea typeface="游ゴシック" panose="020B0400000000000000" pitchFamily="50" charset="-128"/>
            </a:endParaRPr>
          </a:p>
          <a:p>
            <a:pPr marL="0" indent="0" algn="ctr">
              <a:buNone/>
            </a:pPr>
            <a:r>
              <a:rPr lang="ja-JP" altLang="en-US" sz="6000" b="1" dirty="0">
                <a:latin typeface="游ゴシック" panose="020B0400000000000000" pitchFamily="50" charset="-128"/>
                <a:ea typeface="游ゴシック" panose="020B0400000000000000" pitchFamily="50" charset="-128"/>
              </a:rPr>
              <a:t>上洛しなければ</a:t>
            </a:r>
            <a:endParaRPr lang="en-US" altLang="ja-JP" sz="6000" b="1" dirty="0">
              <a:latin typeface="游ゴシック" panose="020B0400000000000000" pitchFamily="50" charset="-128"/>
              <a:ea typeface="游ゴシック" panose="020B0400000000000000" pitchFamily="50" charset="-128"/>
            </a:endParaRPr>
          </a:p>
          <a:p>
            <a:pPr marL="0" indent="0" algn="ctr">
              <a:buNone/>
            </a:pPr>
            <a:r>
              <a:rPr lang="ja-JP" altLang="en-US" sz="6000" b="1" dirty="0">
                <a:latin typeface="游ゴシック" panose="020B0400000000000000" pitchFamily="50" charset="-128"/>
                <a:ea typeface="游ゴシック" panose="020B0400000000000000" pitchFamily="50" charset="-128"/>
              </a:rPr>
              <a:t>ならなかったのか！？</a:t>
            </a:r>
          </a:p>
        </p:txBody>
      </p:sp>
    </p:spTree>
    <p:extLst>
      <p:ext uri="{BB962C8B-B14F-4D97-AF65-F5344CB8AC3E}">
        <p14:creationId xmlns:p14="http://schemas.microsoft.com/office/powerpoint/2010/main" val="217847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11565" y="2420888"/>
            <a:ext cx="7992889" cy="2016224"/>
          </a:xfrm>
        </p:spPr>
        <p:txBody>
          <a:bodyPr>
            <a:noAutofit/>
          </a:bodyPr>
          <a:lstStyle/>
          <a:p>
            <a:pPr marL="0" indent="0" algn="ctr">
              <a:buNone/>
            </a:pPr>
            <a:r>
              <a:rPr lang="ja-JP" altLang="en-US" sz="6000" b="1" dirty="0">
                <a:ea typeface="游ゴシック" panose="020B0400000000000000" pitchFamily="50" charset="-128"/>
              </a:rPr>
              <a:t>ことの発端は親鸞聖人８０歳頃のこと</a:t>
            </a:r>
            <a:endParaRPr lang="en-US" altLang="ja-JP" sz="6000" b="1" dirty="0">
              <a:ea typeface="游ゴシック" panose="020B0400000000000000" pitchFamily="50" charset="-128"/>
            </a:endParaRPr>
          </a:p>
        </p:txBody>
      </p:sp>
      <p:sp>
        <p:nvSpPr>
          <p:cNvPr id="8" name="コンテンツ プレースホルダー 2"/>
          <p:cNvSpPr txBox="1">
            <a:spLocks/>
          </p:cNvSpPr>
          <p:nvPr/>
        </p:nvSpPr>
        <p:spPr>
          <a:xfrm>
            <a:off x="251520" y="3284985"/>
            <a:ext cx="8640960" cy="720080"/>
          </a:xfrm>
          <a:prstGeom prst="rect">
            <a:avLst/>
          </a:prstGeom>
        </p:spPr>
        <p:txBody>
          <a:bodyPr vert="horz" lIns="91440" tIns="45721" rIns="91440" bIns="45721" rtlCol="0">
            <a:noAutofit/>
          </a:bodyPr>
          <a:lstStyle>
            <a:lvl1pPr marL="342900" indent="-342900" algn="l" defTabSz="914400" rtl="0" eaLnBrk="1" latinLnBrk="0" hangingPunct="1">
              <a:spcBef>
                <a:spcPts val="800"/>
              </a:spcBef>
              <a:buFont typeface="Arial" pitchFamily="34" charset="0"/>
              <a:buNone/>
              <a:defRPr kumimoji="1"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kumimoji="1"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kumimoji="1"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kumimoji="1"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kumimoji="1"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kumimoji="1"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kumimoji="1"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kumimoji="1"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kumimoji="1" sz="1400" kern="1200">
                <a:solidFill>
                  <a:schemeClr val="tx1"/>
                </a:solidFill>
                <a:latin typeface="+mn-lt"/>
                <a:ea typeface="+mn-ea"/>
                <a:cs typeface="+mn-cs"/>
              </a:defRPr>
            </a:lvl9pPr>
          </a:lstStyle>
          <a:p>
            <a:endParaRPr lang="en-US" altLang="ja-JP" sz="3600" dirty="0">
              <a:ea typeface="游ゴシック" panose="020B0400000000000000" pitchFamily="50" charset="-128"/>
            </a:endParaRPr>
          </a:p>
        </p:txBody>
      </p:sp>
    </p:spTree>
    <p:extLst>
      <p:ext uri="{BB962C8B-B14F-4D97-AF65-F5344CB8AC3E}">
        <p14:creationId xmlns:p14="http://schemas.microsoft.com/office/powerpoint/2010/main" val="179558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4">
            <a:extLst>
              <a:ext uri="{BEBA8EAE-BF5A-486C-A8C5-ECC9F3942E4B}">
                <a14:imgProps xmlns:a14="http://schemas.microsoft.com/office/drawing/2010/main">
                  <a14:imgLayer r:embed="rId5">
                    <a14:imgEffect>
                      <a14:artisticPaintBrush/>
                    </a14:imgEffect>
                  </a14:imgLayer>
                </a14:imgProps>
              </a:ext>
              <a:ext uri="{28A0092B-C50C-407E-A947-70E740481C1C}">
                <a14:useLocalDpi xmlns:a14="http://schemas.microsoft.com/office/drawing/2010/main" val="0"/>
              </a:ext>
            </a:extLst>
          </a:blip>
          <a:srcRect/>
          <a:stretch/>
        </p:blipFill>
        <p:spPr>
          <a:xfrm>
            <a:off x="0" y="-99392"/>
            <a:ext cx="9144000" cy="7056784"/>
          </a:xfrm>
          <a:prstGeom prst="rect">
            <a:avLst/>
          </a:prstGeom>
        </p:spPr>
      </p:pic>
      <p:pic>
        <p:nvPicPr>
          <p:cNvPr id="6" name="図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73449" y="1628800"/>
            <a:ext cx="1997101" cy="5014227"/>
          </a:xfrm>
          <a:prstGeom prst="rect">
            <a:avLst/>
          </a:prstGeom>
        </p:spPr>
      </p:pic>
      <p:sp>
        <p:nvSpPr>
          <p:cNvPr id="8" name="コンテンツ プレースホルダー 2"/>
          <p:cNvSpPr txBox="1">
            <a:spLocks/>
          </p:cNvSpPr>
          <p:nvPr/>
        </p:nvSpPr>
        <p:spPr>
          <a:xfrm>
            <a:off x="251520" y="3284985"/>
            <a:ext cx="8640960" cy="720080"/>
          </a:xfrm>
          <a:prstGeom prst="rect">
            <a:avLst/>
          </a:prstGeom>
        </p:spPr>
        <p:txBody>
          <a:bodyPr vert="horz" lIns="91440" tIns="45721" rIns="91440" bIns="45721" rtlCol="0">
            <a:noAutofit/>
          </a:bodyPr>
          <a:lstStyle>
            <a:lvl1pPr marL="342900" indent="-342900" algn="l" defTabSz="914400" rtl="0" eaLnBrk="1" latinLnBrk="0" hangingPunct="1">
              <a:spcBef>
                <a:spcPts val="800"/>
              </a:spcBef>
              <a:buFont typeface="Arial" pitchFamily="34" charset="0"/>
              <a:buNone/>
              <a:defRPr kumimoji="1"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kumimoji="1"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kumimoji="1"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kumimoji="1"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kumimoji="1"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kumimoji="1"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kumimoji="1"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kumimoji="1"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kumimoji="1" sz="1400" kern="1200">
                <a:solidFill>
                  <a:schemeClr val="tx1"/>
                </a:solidFill>
                <a:latin typeface="+mn-lt"/>
                <a:ea typeface="+mn-ea"/>
                <a:cs typeface="+mn-cs"/>
              </a:defRPr>
            </a:lvl9pPr>
          </a:lstStyle>
          <a:p>
            <a:endParaRPr lang="en-US" altLang="ja-JP" sz="3600" dirty="0">
              <a:ea typeface="游ゴシック" panose="020B0400000000000000" pitchFamily="50" charset="-128"/>
            </a:endParaRPr>
          </a:p>
        </p:txBody>
      </p:sp>
      <p:sp>
        <p:nvSpPr>
          <p:cNvPr id="4" name="正方形/長方形 3"/>
          <p:cNvSpPr/>
          <p:nvPr/>
        </p:nvSpPr>
        <p:spPr>
          <a:xfrm>
            <a:off x="971598" y="2559451"/>
            <a:ext cx="7200801" cy="2308324"/>
          </a:xfrm>
          <a:prstGeom prst="rect">
            <a:avLst/>
          </a:prstGeom>
        </p:spPr>
        <p:txBody>
          <a:bodyPr wrap="square">
            <a:spAutoFit/>
          </a:bodyPr>
          <a:lstStyle/>
          <a:p>
            <a:pPr algn="ctr"/>
            <a:r>
              <a:rPr lang="ja-JP" altLang="en-US" sz="7200" b="1" dirty="0">
                <a:effectLst>
                  <a:glow rad="228600">
                    <a:schemeClr val="bg1"/>
                  </a:glow>
                </a:effectLst>
                <a:ea typeface="游ゴシック" panose="020B0400000000000000" pitchFamily="50" charset="-128"/>
              </a:rPr>
              <a:t>親鸞聖人は</a:t>
            </a:r>
            <a:endParaRPr lang="en-US" altLang="ja-JP" sz="7200" b="1" dirty="0">
              <a:effectLst>
                <a:glow rad="228600">
                  <a:schemeClr val="bg1"/>
                </a:glow>
              </a:effectLst>
              <a:ea typeface="游ゴシック" panose="020B0400000000000000" pitchFamily="50" charset="-128"/>
            </a:endParaRPr>
          </a:p>
          <a:p>
            <a:pPr algn="ctr"/>
            <a:r>
              <a:rPr lang="ja-JP" altLang="en-US" sz="7200" b="1" dirty="0">
                <a:effectLst>
                  <a:glow rad="228600">
                    <a:schemeClr val="bg1"/>
                  </a:glow>
                </a:effectLst>
                <a:ea typeface="游ゴシック" panose="020B0400000000000000" pitchFamily="50" charset="-128"/>
              </a:rPr>
              <a:t>６２歳頃に帰洛</a:t>
            </a:r>
            <a:endParaRPr lang="en-US" altLang="ja-JP" sz="7200" b="1" dirty="0">
              <a:effectLst>
                <a:glow rad="228600">
                  <a:schemeClr val="bg1"/>
                </a:glow>
              </a:effectLst>
              <a:ea typeface="游ゴシック" panose="020B0400000000000000" pitchFamily="50" charset="-128"/>
            </a:endParaRPr>
          </a:p>
        </p:txBody>
      </p:sp>
    </p:spTree>
    <p:custDataLst>
      <p:tags r:id="rId1"/>
    </p:custDataLst>
    <p:extLst>
      <p:ext uri="{BB962C8B-B14F-4D97-AF65-F5344CB8AC3E}">
        <p14:creationId xmlns:p14="http://schemas.microsoft.com/office/powerpoint/2010/main" val="326386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decel="50000" fill="hold" nodeType="clickEffect">
                                  <p:stCondLst>
                                    <p:cond delay="0"/>
                                  </p:stCondLst>
                                  <p:childTnLst>
                                    <p:animMotion origin="layout" path="M 0 7.40741E-7 L -0.00781 0.10903 L 0.00642 0.05185 L -0.00642 0.20741 L 0.00382 0.15208 L -0.00642 0.31134 L 0.0026 0.26111 L -0.00903 0.38912 L 0.0026 0.33565 L -0.00781 0.46528 L 0.00382 0.42199 L -0.01424 0.56042 " pathEditMode="relative" rAng="0" ptsTypes="AAAAAAAAAAAA">
                                      <p:cBhvr>
                                        <p:cTn id="6" dur="5000" fill="hold"/>
                                        <p:tgtEl>
                                          <p:spTgt spid="6"/>
                                        </p:tgtEl>
                                        <p:attrNameLst>
                                          <p:attrName>ppt_x</p:attrName>
                                          <p:attrName>ppt_y</p:attrName>
                                        </p:attrNameLst>
                                      </p:cBhvr>
                                      <p:rCtr x="-399" y="28009"/>
                                    </p:animMotion>
                                  </p:childTnLst>
                                </p:cTn>
                              </p:par>
                              <p:par>
                                <p:cTn id="7" presetID="42" presetClass="exit" presetSubtype="0" fill="hold" nodeType="withEffect">
                                  <p:stCondLst>
                                    <p:cond delay="4000"/>
                                  </p:stCondLst>
                                  <p:childTnLst>
                                    <p:animEffect transition="out" filter="fade">
                                      <p:cBhvr>
                                        <p:cTn id="8" dur="1000"/>
                                        <p:tgtEl>
                                          <p:spTgt spid="6"/>
                                        </p:tgtEl>
                                      </p:cBhvr>
                                    </p:animEffect>
                                    <p:anim calcmode="lin" valueType="num">
                                      <p:cBhvr>
                                        <p:cTn id="9" dur="1000"/>
                                        <p:tgtEl>
                                          <p:spTgt spid="6"/>
                                        </p:tgtEl>
                                        <p:attrNameLst>
                                          <p:attrName>ppt_x</p:attrName>
                                        </p:attrNameLst>
                                      </p:cBhvr>
                                      <p:tavLst>
                                        <p:tav tm="0">
                                          <p:val>
                                            <p:strVal val="ppt_x"/>
                                          </p:val>
                                        </p:tav>
                                        <p:tav tm="100000">
                                          <p:val>
                                            <p:strVal val="ppt_x"/>
                                          </p:val>
                                        </p:tav>
                                      </p:tavLst>
                                    </p:anim>
                                    <p:anim calcmode="lin" valueType="num">
                                      <p:cBhvr>
                                        <p:cTn id="10" dur="1000"/>
                                        <p:tgtEl>
                                          <p:spTgt spid="6"/>
                                        </p:tgtEl>
                                        <p:attrNameLst>
                                          <p:attrName>ppt_y</p:attrName>
                                        </p:attrNameLst>
                                      </p:cBhvr>
                                      <p:tavLst>
                                        <p:tav tm="0">
                                          <p:val>
                                            <p:strVal val="ppt_y"/>
                                          </p:val>
                                        </p:tav>
                                        <p:tav tm="100000">
                                          <p:val>
                                            <p:strVal val="ppt_y+.1"/>
                                          </p:val>
                                        </p:tav>
                                      </p:tavLst>
                                    </p:anim>
                                    <p:set>
                                      <p:cBhvr>
                                        <p:cTn id="11" dur="1" fill="hold">
                                          <p:stCondLst>
                                            <p:cond delay="999"/>
                                          </p:stCondLst>
                                        </p:cTn>
                                        <p:tgtEl>
                                          <p:spTgt spid="6"/>
                                        </p:tgtEl>
                                        <p:attrNameLst>
                                          <p:attrName>style.visibility</p:attrName>
                                        </p:attrNameLst>
                                      </p:cBhvr>
                                      <p:to>
                                        <p:strVal val="hidden"/>
                                      </p:to>
                                    </p:se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rcRect/>
          <a:stretch/>
        </p:blipFill>
        <p:spPr>
          <a:xfrm>
            <a:off x="0" y="-7154"/>
            <a:ext cx="11310442" cy="8203790"/>
          </a:xfrm>
          <a:prstGeom prst="rect">
            <a:avLst/>
          </a:prstGeom>
        </p:spPr>
      </p:pic>
      <p:sp>
        <p:nvSpPr>
          <p:cNvPr id="6" name="タイトル 1"/>
          <p:cNvSpPr txBox="1">
            <a:spLocks/>
          </p:cNvSpPr>
          <p:nvPr/>
        </p:nvSpPr>
        <p:spPr>
          <a:xfrm>
            <a:off x="-180528" y="0"/>
            <a:ext cx="5885013" cy="1484784"/>
          </a:xfrm>
          <a:prstGeom prst="rect">
            <a:avLst/>
          </a:prstGeom>
        </p:spPr>
        <p:txBody>
          <a:bodyPr vert="horz" lIns="91440" tIns="45721" rIns="91440" bIns="45721"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6000" b="1" dirty="0">
                <a:effectLst>
                  <a:glow rad="228600">
                    <a:schemeClr val="bg1"/>
                  </a:glow>
                </a:effectLst>
                <a:ea typeface="游ゴシック" panose="020B0400000000000000" pitchFamily="50" charset="-128"/>
              </a:rPr>
              <a:t>『</a:t>
            </a:r>
            <a:r>
              <a:rPr lang="ja-JP" altLang="en-US" sz="6000" b="1" dirty="0">
                <a:effectLst>
                  <a:glow rad="228600">
                    <a:schemeClr val="bg1"/>
                  </a:glow>
                </a:effectLst>
                <a:ea typeface="游ゴシック" panose="020B0400000000000000" pitchFamily="50" charset="-128"/>
              </a:rPr>
              <a:t>歎異抄</a:t>
            </a:r>
            <a:r>
              <a:rPr lang="en-US" altLang="ja-JP" sz="6000" b="1" dirty="0">
                <a:effectLst>
                  <a:glow rad="228600">
                    <a:schemeClr val="bg1"/>
                  </a:glow>
                </a:effectLst>
                <a:ea typeface="游ゴシック" panose="020B0400000000000000" pitchFamily="50" charset="-128"/>
              </a:rPr>
              <a:t>』</a:t>
            </a:r>
            <a:r>
              <a:rPr lang="ja-JP" altLang="en-US" sz="6000" b="1" dirty="0">
                <a:effectLst>
                  <a:glow rad="228600">
                    <a:schemeClr val="bg1"/>
                  </a:glow>
                </a:effectLst>
                <a:ea typeface="游ゴシック" panose="020B0400000000000000" pitchFamily="50" charset="-128"/>
              </a:rPr>
              <a:t>とは</a:t>
            </a:r>
            <a:endParaRPr lang="en-US" altLang="ja-JP" sz="6000" b="1" dirty="0">
              <a:effectLst>
                <a:glow rad="228600">
                  <a:schemeClr val="bg1"/>
                </a:glow>
              </a:effectLst>
              <a:ea typeface="游ゴシック" panose="020B0400000000000000" pitchFamily="50" charset="-128"/>
            </a:endParaRPr>
          </a:p>
        </p:txBody>
      </p:sp>
      <p:sp>
        <p:nvSpPr>
          <p:cNvPr id="4" name="タイトル 1"/>
          <p:cNvSpPr txBox="1">
            <a:spLocks/>
          </p:cNvSpPr>
          <p:nvPr/>
        </p:nvSpPr>
        <p:spPr>
          <a:xfrm>
            <a:off x="180020" y="4070170"/>
            <a:ext cx="9289032" cy="2861321"/>
          </a:xfrm>
          <a:prstGeom prst="rect">
            <a:avLst/>
          </a:prstGeom>
        </p:spPr>
        <p:txBody>
          <a:bodyPr vert="horz" lIns="91440" tIns="45721" rIns="91440" bIns="45721"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indent="-2303828" algn="l"/>
            <a:r>
              <a:rPr lang="ja-JP" altLang="en-US" sz="4000" b="1" dirty="0">
                <a:effectLst>
                  <a:glow rad="228600">
                    <a:schemeClr val="bg1"/>
                  </a:glow>
                </a:effectLst>
                <a:ea typeface="游ゴシック" panose="020B0400000000000000" pitchFamily="50" charset="-128"/>
              </a:rPr>
              <a:t>・親鸞聖人の教えと異なる誤った</a:t>
            </a:r>
            <a:endParaRPr lang="en-US" altLang="ja-JP" sz="4000" b="1" dirty="0">
              <a:effectLst>
                <a:glow rad="228600">
                  <a:schemeClr val="bg1"/>
                </a:glow>
              </a:effectLst>
              <a:ea typeface="游ゴシック" panose="020B0400000000000000" pitchFamily="50" charset="-128"/>
            </a:endParaRPr>
          </a:p>
          <a:p>
            <a:pPr indent="-2303828" algn="l"/>
            <a:r>
              <a:rPr lang="ja-JP" altLang="en-US" sz="4000" b="1" dirty="0">
                <a:effectLst>
                  <a:glow rad="228600">
                    <a:schemeClr val="bg1"/>
                  </a:glow>
                </a:effectLst>
                <a:ea typeface="游ゴシック" panose="020B0400000000000000" pitchFamily="50" charset="-128"/>
              </a:rPr>
              <a:t>　理解をする者がいることを歎き</a:t>
            </a:r>
            <a:endParaRPr lang="en-US" altLang="ja-JP" sz="4000" b="1" dirty="0">
              <a:effectLst>
                <a:glow rad="228600">
                  <a:schemeClr val="bg1"/>
                </a:glow>
              </a:effectLst>
              <a:ea typeface="游ゴシック" panose="020B0400000000000000" pitchFamily="50" charset="-128"/>
            </a:endParaRPr>
          </a:p>
          <a:p>
            <a:pPr indent="-2303828" algn="l"/>
            <a:r>
              <a:rPr lang="ja-JP" altLang="en-US" sz="4000" b="1" dirty="0">
                <a:effectLst>
                  <a:glow rad="228600">
                    <a:schemeClr val="bg1"/>
                  </a:glow>
                </a:effectLst>
                <a:ea typeface="游ゴシック" panose="020B0400000000000000" pitchFamily="50" charset="-128"/>
              </a:rPr>
              <a:t>　悲しんで、教えの正意を示そう</a:t>
            </a:r>
            <a:endParaRPr lang="en-US" altLang="ja-JP" sz="4000" b="1" dirty="0">
              <a:effectLst>
                <a:glow rad="228600">
                  <a:schemeClr val="bg1"/>
                </a:glow>
              </a:effectLst>
              <a:ea typeface="游ゴシック" panose="020B0400000000000000" pitchFamily="50" charset="-128"/>
            </a:endParaRPr>
          </a:p>
          <a:p>
            <a:pPr indent="-2303828" algn="l"/>
            <a:r>
              <a:rPr lang="ja-JP" altLang="en-US" sz="4000" b="1" dirty="0">
                <a:effectLst>
                  <a:glow rad="228600">
                    <a:schemeClr val="bg1"/>
                  </a:glow>
                </a:effectLst>
                <a:ea typeface="游ゴシック" panose="020B0400000000000000" pitchFamily="50" charset="-128"/>
              </a:rPr>
              <a:t>　と執筆された書。</a:t>
            </a:r>
          </a:p>
        </p:txBody>
      </p:sp>
      <p:sp>
        <p:nvSpPr>
          <p:cNvPr id="7" name="タイトル 1"/>
          <p:cNvSpPr txBox="1">
            <a:spLocks/>
          </p:cNvSpPr>
          <p:nvPr/>
        </p:nvSpPr>
        <p:spPr>
          <a:xfrm>
            <a:off x="180020" y="1278256"/>
            <a:ext cx="8460432" cy="2861321"/>
          </a:xfrm>
          <a:prstGeom prst="rect">
            <a:avLst/>
          </a:prstGeom>
        </p:spPr>
        <p:txBody>
          <a:bodyPr vert="horz" lIns="91440" tIns="45721" rIns="91440" bIns="45721"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indent="-2303828" algn="l"/>
            <a:r>
              <a:rPr lang="ja-JP" altLang="en-US" sz="4000" b="1" dirty="0">
                <a:effectLst>
                  <a:glow rad="228600">
                    <a:schemeClr val="bg1"/>
                  </a:glow>
                </a:effectLst>
                <a:ea typeface="游ゴシック" panose="020B0400000000000000" pitchFamily="50" charset="-128"/>
              </a:rPr>
              <a:t>・親鸞聖人の面授の門弟で</a:t>
            </a:r>
            <a:endParaRPr lang="en-US" altLang="ja-JP" sz="4000" b="1" dirty="0">
              <a:effectLst>
                <a:glow rad="228600">
                  <a:schemeClr val="bg1"/>
                </a:glow>
              </a:effectLst>
              <a:ea typeface="游ゴシック" panose="020B0400000000000000" pitchFamily="50" charset="-128"/>
            </a:endParaRPr>
          </a:p>
          <a:p>
            <a:pPr indent="-2303828" algn="l"/>
            <a:r>
              <a:rPr lang="ja-JP" altLang="en-US" sz="4000" b="1" dirty="0">
                <a:effectLst>
                  <a:glow rad="228600">
                    <a:schemeClr val="bg1"/>
                  </a:glow>
                </a:effectLst>
                <a:ea typeface="游ゴシック" panose="020B0400000000000000" pitchFamily="50" charset="-128"/>
              </a:rPr>
              <a:t>　あった、常陸国河和田</a:t>
            </a:r>
            <a:endParaRPr lang="en-US" altLang="ja-JP" sz="4000" b="1" dirty="0">
              <a:effectLst>
                <a:glow rad="228600">
                  <a:schemeClr val="bg1"/>
                </a:glow>
              </a:effectLst>
              <a:ea typeface="游ゴシック" panose="020B0400000000000000" pitchFamily="50" charset="-128"/>
            </a:endParaRPr>
          </a:p>
          <a:p>
            <a:pPr indent="-2303828" algn="l"/>
            <a:r>
              <a:rPr lang="ja-JP" altLang="en-US" sz="4000" b="1" dirty="0">
                <a:effectLst>
                  <a:glow rad="228600">
                    <a:schemeClr val="bg1"/>
                  </a:glow>
                </a:effectLst>
                <a:ea typeface="游ゴシック" panose="020B0400000000000000" pitchFamily="50" charset="-128"/>
              </a:rPr>
              <a:t>（茨城県水戸市）の唯円が</a:t>
            </a:r>
            <a:endParaRPr lang="en-US" altLang="ja-JP" sz="4000" b="1" dirty="0">
              <a:effectLst>
                <a:glow rad="228600">
                  <a:schemeClr val="bg1"/>
                </a:glow>
              </a:effectLst>
              <a:ea typeface="游ゴシック" panose="020B0400000000000000" pitchFamily="50" charset="-128"/>
            </a:endParaRPr>
          </a:p>
          <a:p>
            <a:pPr indent="-2303828" algn="l"/>
            <a:r>
              <a:rPr lang="ja-JP" altLang="en-US" sz="4000" b="1" dirty="0">
                <a:effectLst>
                  <a:glow rad="228600">
                    <a:schemeClr val="bg1"/>
                  </a:glow>
                </a:effectLst>
                <a:ea typeface="游ゴシック" panose="020B0400000000000000" pitchFamily="50" charset="-128"/>
              </a:rPr>
              <a:t>　著者と言われている。</a:t>
            </a:r>
            <a:endParaRPr lang="en-US" altLang="ja-JP" sz="4000" b="1" dirty="0">
              <a:effectLst>
                <a:glow rad="228600">
                  <a:schemeClr val="bg1"/>
                </a:glow>
              </a:effectLst>
              <a:ea typeface="游ゴシック" panose="020B0400000000000000" pitchFamily="50" charset="-128"/>
            </a:endParaRPr>
          </a:p>
        </p:txBody>
      </p:sp>
      <p:sp>
        <p:nvSpPr>
          <p:cNvPr id="8" name="タイトル 1"/>
          <p:cNvSpPr txBox="1">
            <a:spLocks/>
          </p:cNvSpPr>
          <p:nvPr/>
        </p:nvSpPr>
        <p:spPr>
          <a:xfrm>
            <a:off x="180020" y="3459097"/>
            <a:ext cx="7920880" cy="2861321"/>
          </a:xfrm>
          <a:prstGeom prst="rect">
            <a:avLst/>
          </a:prstGeom>
        </p:spPr>
        <p:txBody>
          <a:bodyPr vert="horz" lIns="91440" tIns="45721" rIns="91440" bIns="45721"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indent="-2303828" algn="l"/>
            <a:r>
              <a:rPr lang="ja-JP" altLang="en-US" sz="4000" b="1" dirty="0">
                <a:solidFill>
                  <a:schemeClr val="bg1"/>
                </a:solidFill>
                <a:effectLst>
                  <a:glow rad="228600">
                    <a:schemeClr val="tx1"/>
                  </a:glow>
                </a:effectLst>
                <a:ea typeface="游ゴシック" panose="020B0400000000000000" pitchFamily="50" charset="-128"/>
              </a:rPr>
              <a:t>　　　　　　　　　</a:t>
            </a:r>
            <a:r>
              <a:rPr lang="ja-JP" altLang="en-US" sz="4000" b="1" dirty="0">
                <a:solidFill>
                  <a:srgbClr val="FF0000"/>
                </a:solidFill>
                <a:effectLst>
                  <a:glow rad="228600">
                    <a:schemeClr val="bg1"/>
                  </a:glow>
                </a:effectLst>
                <a:ea typeface="游ゴシック" panose="020B0400000000000000" pitchFamily="50" charset="-128"/>
              </a:rPr>
              <a:t>異</a:t>
            </a:r>
            <a:endParaRPr lang="en-US" altLang="ja-JP" sz="4000" b="1" dirty="0">
              <a:solidFill>
                <a:schemeClr val="bg1"/>
              </a:solidFill>
              <a:effectLst>
                <a:glow rad="228600">
                  <a:schemeClr val="tx1"/>
                </a:glow>
              </a:effectLst>
              <a:ea typeface="游ゴシック" panose="020B0400000000000000" pitchFamily="50" charset="-128"/>
            </a:endParaRPr>
          </a:p>
          <a:p>
            <a:pPr indent="-2303828" algn="l"/>
            <a:r>
              <a:rPr lang="ja-JP" altLang="en-US" sz="4000" b="1" dirty="0">
                <a:solidFill>
                  <a:schemeClr val="bg1"/>
                </a:solidFill>
                <a:effectLst>
                  <a:glow rad="228600">
                    <a:schemeClr val="tx1"/>
                  </a:glow>
                </a:effectLst>
                <a:ea typeface="游ゴシック" panose="020B0400000000000000" pitchFamily="50" charset="-128"/>
              </a:rPr>
              <a:t>　　　　　　　　　　　　　</a:t>
            </a:r>
            <a:r>
              <a:rPr lang="ja-JP" altLang="en-US" sz="4000" b="1" dirty="0">
                <a:solidFill>
                  <a:srgbClr val="FF0000"/>
                </a:solidFill>
                <a:effectLst>
                  <a:glow rad="228600">
                    <a:schemeClr val="bg1"/>
                  </a:glow>
                </a:effectLst>
                <a:ea typeface="游ゴシック" panose="020B0400000000000000" pitchFamily="50" charset="-128"/>
              </a:rPr>
              <a:t>歎</a:t>
            </a:r>
            <a:endParaRPr lang="en-US" altLang="ja-JP" sz="4000" b="1" dirty="0">
              <a:solidFill>
                <a:schemeClr val="bg1"/>
              </a:solidFill>
              <a:effectLst>
                <a:glow rad="228600">
                  <a:schemeClr val="tx1"/>
                </a:glow>
              </a:effectLst>
              <a:ea typeface="游ゴシック" panose="020B0400000000000000" pitchFamily="50" charset="-128"/>
            </a:endParaRPr>
          </a:p>
        </p:txBody>
      </p:sp>
    </p:spTree>
    <p:custDataLst>
      <p:tags r:id="rId1"/>
    </p:custDataLst>
    <p:extLst>
      <p:ext uri="{BB962C8B-B14F-4D97-AF65-F5344CB8AC3E}">
        <p14:creationId xmlns:p14="http://schemas.microsoft.com/office/powerpoint/2010/main" val="145503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p:stCondLst>
                              <p:cond delay="1000"/>
                            </p:stCondLst>
                            <p:childTnLst>
                              <p:par>
                                <p:cTn id="14" presetID="21" presetClass="entr" presetSubtype="1" fill="hold" grpId="0" nodeType="after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84557"/>
            <a:ext cx="9144000" cy="7901989"/>
          </a:xfrm>
          <a:prstGeom prst="rect">
            <a:avLst/>
          </a:prstGeom>
        </p:spPr>
      </p:pic>
      <p:sp>
        <p:nvSpPr>
          <p:cNvPr id="8" name="コンテンツ プレースホルダー 2"/>
          <p:cNvSpPr txBox="1">
            <a:spLocks/>
          </p:cNvSpPr>
          <p:nvPr/>
        </p:nvSpPr>
        <p:spPr>
          <a:xfrm>
            <a:off x="251520" y="3284985"/>
            <a:ext cx="8640960" cy="720080"/>
          </a:xfrm>
          <a:prstGeom prst="rect">
            <a:avLst/>
          </a:prstGeom>
        </p:spPr>
        <p:txBody>
          <a:bodyPr vert="horz" lIns="91440" tIns="45721" rIns="91440" bIns="45721" rtlCol="0">
            <a:noAutofit/>
          </a:bodyPr>
          <a:lstStyle>
            <a:lvl1pPr marL="342900" indent="-342900" algn="l" defTabSz="914400" rtl="0" eaLnBrk="1" latinLnBrk="0" hangingPunct="1">
              <a:spcBef>
                <a:spcPts val="800"/>
              </a:spcBef>
              <a:buFont typeface="Arial" pitchFamily="34" charset="0"/>
              <a:buNone/>
              <a:defRPr kumimoji="1"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kumimoji="1"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kumimoji="1"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kumimoji="1"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kumimoji="1"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kumimoji="1"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kumimoji="1"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kumimoji="1"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kumimoji="1" sz="1400" kern="1200">
                <a:solidFill>
                  <a:schemeClr val="tx1"/>
                </a:solidFill>
                <a:latin typeface="+mn-lt"/>
                <a:ea typeface="+mn-ea"/>
                <a:cs typeface="+mn-cs"/>
              </a:defRPr>
            </a:lvl9pPr>
          </a:lstStyle>
          <a:p>
            <a:endParaRPr lang="en-US" altLang="ja-JP" sz="3600" dirty="0">
              <a:ea typeface="游ゴシック" panose="020B0400000000000000" pitchFamily="50" charset="-128"/>
            </a:endParaRPr>
          </a:p>
        </p:txBody>
      </p:sp>
      <p:sp>
        <p:nvSpPr>
          <p:cNvPr id="4" name="正方形/長方形 3"/>
          <p:cNvSpPr/>
          <p:nvPr/>
        </p:nvSpPr>
        <p:spPr>
          <a:xfrm>
            <a:off x="323528" y="3501008"/>
            <a:ext cx="7128792" cy="2862322"/>
          </a:xfrm>
          <a:prstGeom prst="rect">
            <a:avLst/>
          </a:prstGeom>
        </p:spPr>
        <p:txBody>
          <a:bodyPr wrap="square">
            <a:spAutoFit/>
          </a:bodyPr>
          <a:lstStyle/>
          <a:p>
            <a:r>
              <a:rPr lang="ja-JP" altLang="en-US" sz="6000" b="1" dirty="0">
                <a:effectLst>
                  <a:glow rad="228600">
                    <a:schemeClr val="bg1"/>
                  </a:glow>
                </a:effectLst>
                <a:ea typeface="游ゴシック" panose="020B0400000000000000" pitchFamily="50" charset="-128"/>
              </a:rPr>
              <a:t>東国の門弟たちは、</a:t>
            </a:r>
            <a:endParaRPr lang="en-US" altLang="ja-JP" sz="6000" b="1" dirty="0">
              <a:effectLst>
                <a:glow rad="228600">
                  <a:schemeClr val="bg1"/>
                </a:glow>
              </a:effectLst>
              <a:ea typeface="游ゴシック" panose="020B0400000000000000" pitchFamily="50" charset="-128"/>
            </a:endParaRPr>
          </a:p>
          <a:p>
            <a:r>
              <a:rPr lang="ja-JP" altLang="en-US" sz="6000" b="1" dirty="0">
                <a:effectLst>
                  <a:glow rad="228600">
                    <a:schemeClr val="bg1"/>
                  </a:glow>
                </a:effectLst>
                <a:ea typeface="游ゴシック" panose="020B0400000000000000" pitchFamily="50" charset="-128"/>
              </a:rPr>
              <a:t>直接教えを示してくれる指導者を失う。</a:t>
            </a:r>
            <a:endParaRPr lang="en-US" altLang="ja-JP" sz="6000" b="1" dirty="0">
              <a:effectLst>
                <a:glow rad="228600">
                  <a:schemeClr val="bg1"/>
                </a:glow>
              </a:effectLst>
              <a:ea typeface="游ゴシック" panose="020B0400000000000000" pitchFamily="50" charset="-128"/>
            </a:endParaRPr>
          </a:p>
        </p:txBody>
      </p:sp>
    </p:spTree>
    <p:extLst>
      <p:ext uri="{BB962C8B-B14F-4D97-AF65-F5344CB8AC3E}">
        <p14:creationId xmlns:p14="http://schemas.microsoft.com/office/powerpoint/2010/main" val="21274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2"/>
          <p:cNvSpPr txBox="1">
            <a:spLocks/>
          </p:cNvSpPr>
          <p:nvPr/>
        </p:nvSpPr>
        <p:spPr>
          <a:xfrm>
            <a:off x="1083646" y="2132863"/>
            <a:ext cx="6984777" cy="2376265"/>
          </a:xfrm>
          <a:prstGeom prst="rect">
            <a:avLst/>
          </a:prstGeom>
        </p:spPr>
        <p:txBody>
          <a:bodyPr vert="horz" lIns="91440" tIns="45721" rIns="91440" bIns="45721" rtlCol="0">
            <a:noAutofit/>
          </a:bodyPr>
          <a:lstStyle>
            <a:lvl1pPr marL="342900" indent="-342900" algn="l" defTabSz="914400" rtl="0" eaLnBrk="1" latinLnBrk="0" hangingPunct="1">
              <a:spcBef>
                <a:spcPts val="800"/>
              </a:spcBef>
              <a:buFont typeface="Arial" pitchFamily="34" charset="0"/>
              <a:buNone/>
              <a:defRPr kumimoji="1"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kumimoji="1"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kumimoji="1"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kumimoji="1"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kumimoji="1"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kumimoji="1"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kumimoji="1"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kumimoji="1"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kumimoji="1" sz="1400" kern="1200">
                <a:solidFill>
                  <a:schemeClr val="tx1"/>
                </a:solidFill>
                <a:latin typeface="+mn-lt"/>
                <a:ea typeface="+mn-ea"/>
                <a:cs typeface="+mn-cs"/>
              </a:defRPr>
            </a:lvl9pPr>
          </a:lstStyle>
          <a:p>
            <a:pPr marL="0" indent="0" algn="ctr"/>
            <a:r>
              <a:rPr lang="ja-JP" altLang="en-US" sz="6601" dirty="0">
                <a:ea typeface="游ゴシック" panose="020B0400000000000000" pitchFamily="50" charset="-128"/>
              </a:rPr>
              <a:t>さまざまな</a:t>
            </a:r>
            <a:r>
              <a:rPr lang="ja-JP" altLang="en-US" sz="6601" dirty="0">
                <a:solidFill>
                  <a:srgbClr val="FF0000"/>
                </a:solidFill>
                <a:ea typeface="游ゴシック" panose="020B0400000000000000" pitchFamily="50" charset="-128"/>
              </a:rPr>
              <a:t>問題</a:t>
            </a:r>
            <a:r>
              <a:rPr lang="ja-JP" altLang="en-US" sz="6601" dirty="0">
                <a:ea typeface="游ゴシック" panose="020B0400000000000000" pitchFamily="50" charset="-128"/>
              </a:rPr>
              <a:t>が生じてくる</a:t>
            </a:r>
            <a:endParaRPr lang="en-US" altLang="ja-JP" sz="6601" dirty="0">
              <a:ea typeface="游ゴシック" panose="020B0400000000000000" pitchFamily="50" charset="-128"/>
            </a:endParaRPr>
          </a:p>
        </p:txBody>
      </p:sp>
    </p:spTree>
    <p:extLst>
      <p:ext uri="{BB962C8B-B14F-4D97-AF65-F5344CB8AC3E}">
        <p14:creationId xmlns:p14="http://schemas.microsoft.com/office/powerpoint/2010/main" val="122594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p:cNvSpPr>
            <a:spLocks noGrp="1"/>
          </p:cNvSpPr>
          <p:nvPr>
            <p:ph idx="1"/>
          </p:nvPr>
        </p:nvSpPr>
        <p:spPr>
          <a:xfrm>
            <a:off x="6773958" y="1631425"/>
            <a:ext cx="1008113" cy="4248472"/>
          </a:xfrm>
          <a:solidFill>
            <a:schemeClr val="tx1"/>
          </a:solidFill>
        </p:spPr>
        <p:txBody>
          <a:bodyPr vert="eaVert">
            <a:noAutofit/>
          </a:bodyPr>
          <a:lstStyle/>
          <a:p>
            <a:pPr marL="0" indent="0">
              <a:buNone/>
            </a:pPr>
            <a:r>
              <a:rPr lang="ja-JP" altLang="en-US" sz="5401" b="1" dirty="0">
                <a:solidFill>
                  <a:srgbClr val="FF0000"/>
                </a:solidFill>
                <a:ea typeface="游ゴシック" panose="020B0400000000000000" pitchFamily="50" charset="-128"/>
              </a:rPr>
              <a:t>「四箇格言」</a:t>
            </a:r>
          </a:p>
        </p:txBody>
      </p:sp>
      <p:sp>
        <p:nvSpPr>
          <p:cNvPr id="4" name="テキスト ボックス 3"/>
          <p:cNvSpPr txBox="1"/>
          <p:nvPr/>
        </p:nvSpPr>
        <p:spPr>
          <a:xfrm>
            <a:off x="7782071" y="260648"/>
            <a:ext cx="1015791" cy="2880314"/>
          </a:xfrm>
          <a:prstGeom prst="rect">
            <a:avLst/>
          </a:prstGeom>
          <a:solidFill>
            <a:schemeClr val="tx1"/>
          </a:solidFill>
        </p:spPr>
        <p:txBody>
          <a:bodyPr vert="eaVert" wrap="square" rtlCol="0">
            <a:spAutoFit/>
          </a:bodyPr>
          <a:lstStyle/>
          <a:p>
            <a:r>
              <a:rPr lang="ja-JP" altLang="en-US" sz="5401" b="1" dirty="0">
                <a:solidFill>
                  <a:schemeClr val="bg1"/>
                </a:solidFill>
                <a:latin typeface="游ゴシック" panose="020B0400000000000000" pitchFamily="50" charset="-128"/>
                <a:ea typeface="游ゴシック" panose="020B0400000000000000" pitchFamily="50" charset="-128"/>
              </a:rPr>
              <a:t>日蓮上人</a:t>
            </a:r>
          </a:p>
        </p:txBody>
      </p:sp>
      <p:sp>
        <p:nvSpPr>
          <p:cNvPr id="5" name="縦巻き 4"/>
          <p:cNvSpPr/>
          <p:nvPr/>
        </p:nvSpPr>
        <p:spPr>
          <a:xfrm>
            <a:off x="8020843" y="188645"/>
            <a:ext cx="1015663" cy="1944217"/>
          </a:xfrm>
          <a:prstGeom prst="verticalScrol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lang="ja-JP" altLang="en-US" sz="7200" b="1" dirty="0">
              <a:solidFill>
                <a:srgbClr val="FF0000"/>
              </a:solidFill>
              <a:ea typeface="游ゴシック" panose="020B0400000000000000"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4502" y="404664"/>
            <a:ext cx="6009456" cy="6009456"/>
          </a:xfrm>
          <a:prstGeom prst="rect">
            <a:avLst/>
          </a:prstGeom>
        </p:spPr>
      </p:pic>
    </p:spTree>
    <p:custDataLst>
      <p:tags r:id="rId1"/>
    </p:custDataLst>
    <p:extLst>
      <p:ext uri="{BB962C8B-B14F-4D97-AF65-F5344CB8AC3E}">
        <p14:creationId xmlns:p14="http://schemas.microsoft.com/office/powerpoint/2010/main" val="331370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fade">
                                      <p:cBhvr>
                                        <p:cTn id="12" dur="500"/>
                                        <p:tgtEl>
                                          <p:spTgt spid="8">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コンテンツ プレースホルダー 2"/>
          <p:cNvSpPr txBox="1">
            <a:spLocks/>
          </p:cNvSpPr>
          <p:nvPr/>
        </p:nvSpPr>
        <p:spPr>
          <a:xfrm>
            <a:off x="439444" y="302351"/>
            <a:ext cx="8229600" cy="2232249"/>
          </a:xfrm>
          <a:prstGeom prst="rect">
            <a:avLst/>
          </a:prstGeom>
        </p:spPr>
        <p:txBody>
          <a:bodyPr vert="horz" lIns="91440" tIns="45721" rIns="91440" bIns="45721"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7200" b="1" dirty="0">
                <a:ea typeface="游ゴシック" panose="020B0400000000000000" pitchFamily="50" charset="-128"/>
              </a:rPr>
              <a:t>　　　　　禅天魔</a:t>
            </a:r>
            <a:endParaRPr lang="en-US" altLang="ja-JP" sz="7200" b="1" dirty="0">
              <a:ea typeface="游ゴシック" panose="020B0400000000000000" pitchFamily="50" charset="-128"/>
            </a:endParaRPr>
          </a:p>
          <a:p>
            <a:pPr marL="0" indent="0" algn="ctr">
              <a:buNone/>
            </a:pPr>
            <a:r>
              <a:rPr lang="ja-JP" altLang="en-US" sz="7200" b="1" dirty="0">
                <a:ea typeface="游ゴシック" panose="020B0400000000000000" pitchFamily="50" charset="-128"/>
              </a:rPr>
              <a:t>真言亡国　律国賊</a:t>
            </a:r>
            <a:endParaRPr lang="en-US" altLang="ja-JP" sz="7200" b="1" dirty="0">
              <a:ea typeface="游ゴシック" panose="020B0400000000000000" pitchFamily="50" charset="-128"/>
            </a:endParaRPr>
          </a:p>
          <a:p>
            <a:pPr marL="0" indent="0" algn="ctr">
              <a:buNone/>
            </a:pPr>
            <a:endParaRPr lang="ja-JP" altLang="en-US" sz="7200" b="1" dirty="0">
              <a:ea typeface="游ゴシック" panose="020B0400000000000000" pitchFamily="50" charset="-128"/>
            </a:endParaRPr>
          </a:p>
        </p:txBody>
      </p:sp>
      <p:sp>
        <p:nvSpPr>
          <p:cNvPr id="6" name="コンテンツ プレースホルダー 2"/>
          <p:cNvSpPr txBox="1">
            <a:spLocks/>
          </p:cNvSpPr>
          <p:nvPr/>
        </p:nvSpPr>
        <p:spPr>
          <a:xfrm>
            <a:off x="107504" y="3140974"/>
            <a:ext cx="8640960" cy="2232249"/>
          </a:xfrm>
          <a:prstGeom prst="rect">
            <a:avLst/>
          </a:prstGeom>
        </p:spPr>
        <p:txBody>
          <a:bodyPr vert="horz" lIns="91440" tIns="45721" rIns="91440" bIns="45721"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7200" b="1" dirty="0">
                <a:ea typeface="游ゴシック" panose="020B0400000000000000" pitchFamily="50" charset="-128"/>
              </a:rPr>
              <a:t>「</a:t>
            </a:r>
            <a:r>
              <a:rPr lang="ja-JP" altLang="en-US" sz="7200" b="1" dirty="0">
                <a:solidFill>
                  <a:srgbClr val="FF0000"/>
                </a:solidFill>
                <a:ea typeface="游ゴシック" panose="020B0400000000000000" pitchFamily="50" charset="-128"/>
              </a:rPr>
              <a:t>念仏は無間地獄に堕ちる業</a:t>
            </a:r>
            <a:r>
              <a:rPr lang="ja-JP" altLang="en-US" sz="7200" b="1" dirty="0">
                <a:ea typeface="游ゴシック" panose="020B0400000000000000" pitchFamily="50" charset="-128"/>
              </a:rPr>
              <a:t>である」</a:t>
            </a:r>
            <a:endParaRPr lang="en-US" altLang="ja-JP" sz="7200" b="1" dirty="0">
              <a:ea typeface="游ゴシック" panose="020B0400000000000000" pitchFamily="50" charset="-128"/>
            </a:endParaRPr>
          </a:p>
          <a:p>
            <a:pPr marL="0" indent="0" algn="ctr">
              <a:buNone/>
            </a:pPr>
            <a:r>
              <a:rPr lang="ja-JP" altLang="en-US" sz="7200" b="1" dirty="0">
                <a:ea typeface="游ゴシック" panose="020B0400000000000000" pitchFamily="50" charset="-128"/>
              </a:rPr>
              <a:t>と喧伝。</a:t>
            </a:r>
          </a:p>
        </p:txBody>
      </p:sp>
      <p:sp>
        <p:nvSpPr>
          <p:cNvPr id="7" name="テキスト ボックス 6"/>
          <p:cNvSpPr txBox="1"/>
          <p:nvPr/>
        </p:nvSpPr>
        <p:spPr>
          <a:xfrm>
            <a:off x="767279" y="302351"/>
            <a:ext cx="3950096" cy="1200329"/>
          </a:xfrm>
          <a:prstGeom prst="rect">
            <a:avLst/>
          </a:prstGeom>
          <a:noFill/>
        </p:spPr>
        <p:txBody>
          <a:bodyPr wrap="square" rtlCol="0">
            <a:spAutoFit/>
          </a:bodyPr>
          <a:lstStyle/>
          <a:p>
            <a:r>
              <a:rPr lang="ja-JP" altLang="en-US" sz="7200" b="1" dirty="0">
                <a:solidFill>
                  <a:srgbClr val="FF0000"/>
                </a:solidFill>
                <a:ea typeface="游ゴシック" panose="020B0400000000000000" pitchFamily="50" charset="-128"/>
              </a:rPr>
              <a:t>念仏無間</a:t>
            </a:r>
            <a:endParaRPr lang="ja-JP" altLang="en-US" sz="7200" b="1" dirty="0">
              <a:solidFill>
                <a:srgbClr val="FF0000"/>
              </a:solidFill>
            </a:endParaRPr>
          </a:p>
        </p:txBody>
      </p:sp>
    </p:spTree>
    <p:custDataLst>
      <p:tags r:id="rId1"/>
    </p:custDataLst>
    <p:extLst>
      <p:ext uri="{BB962C8B-B14F-4D97-AF65-F5344CB8AC3E}">
        <p14:creationId xmlns:p14="http://schemas.microsoft.com/office/powerpoint/2010/main" val="96643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11760" y="-27382"/>
            <a:ext cx="4320480" cy="2074244"/>
          </a:xfrm>
        </p:spPr>
        <p:txBody>
          <a:bodyPr>
            <a:normAutofit fontScale="90000"/>
          </a:bodyPr>
          <a:lstStyle/>
          <a:p>
            <a:r>
              <a:rPr lang="ja-JP" altLang="en-US" sz="6700" dirty="0">
                <a:solidFill>
                  <a:srgbClr val="FF0000"/>
                </a:solidFill>
                <a:effectLst>
                  <a:glow rad="228600">
                    <a:schemeClr val="tx1"/>
                  </a:glow>
                </a:effectLst>
                <a:ea typeface="游ゴシック" panose="020B0400000000000000" pitchFamily="50" charset="-128"/>
              </a:rPr>
              <a:t>無間地獄</a:t>
            </a:r>
            <a:r>
              <a:rPr lang="en-US" altLang="ja-JP" sz="6700" dirty="0">
                <a:solidFill>
                  <a:srgbClr val="FF0000"/>
                </a:solidFill>
                <a:effectLst>
                  <a:glow rad="228600">
                    <a:schemeClr val="tx1"/>
                  </a:glow>
                </a:effectLst>
                <a:ea typeface="游ゴシック" panose="020B0400000000000000" pitchFamily="50" charset="-128"/>
              </a:rPr>
              <a:t/>
            </a:r>
            <a:br>
              <a:rPr lang="en-US" altLang="ja-JP" sz="6700" dirty="0">
                <a:solidFill>
                  <a:srgbClr val="FF0000"/>
                </a:solidFill>
                <a:effectLst>
                  <a:glow rad="228600">
                    <a:schemeClr val="tx1"/>
                  </a:glow>
                </a:effectLst>
                <a:ea typeface="游ゴシック" panose="020B0400000000000000" pitchFamily="50" charset="-128"/>
              </a:rPr>
            </a:br>
            <a:r>
              <a:rPr lang="ja-JP" altLang="en-US" sz="6000" dirty="0">
                <a:solidFill>
                  <a:srgbClr val="FF0000"/>
                </a:solidFill>
                <a:effectLst>
                  <a:glow rad="228600">
                    <a:schemeClr val="tx1"/>
                  </a:glow>
                </a:effectLst>
                <a:ea typeface="游ゴシック" panose="020B0400000000000000" pitchFamily="50" charset="-128"/>
              </a:rPr>
              <a:t>（阿鼻地獄）</a:t>
            </a:r>
            <a:endParaRPr lang="ja-JP" altLang="en-US" sz="6000" dirty="0">
              <a:effectLst>
                <a:glow rad="228600">
                  <a:schemeClr val="tx1"/>
                </a:glow>
              </a:effectLst>
            </a:endParaRPr>
          </a:p>
        </p:txBody>
      </p:sp>
      <p:sp>
        <p:nvSpPr>
          <p:cNvPr id="6" name="コンテンツ プレースホルダー 2"/>
          <p:cNvSpPr txBox="1">
            <a:spLocks/>
          </p:cNvSpPr>
          <p:nvPr/>
        </p:nvSpPr>
        <p:spPr>
          <a:xfrm>
            <a:off x="446857" y="2348881"/>
            <a:ext cx="8229600" cy="2880320"/>
          </a:xfrm>
          <a:prstGeom prst="rect">
            <a:avLst/>
          </a:prstGeom>
        </p:spPr>
        <p:txBody>
          <a:bodyPr vert="horz" lIns="91440" tIns="45721" rIns="91440" bIns="45721"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6000" dirty="0">
                <a:solidFill>
                  <a:schemeClr val="bg1"/>
                </a:solidFill>
                <a:effectLst>
                  <a:glow rad="228600">
                    <a:schemeClr val="tx1"/>
                  </a:glow>
                </a:effectLst>
                <a:ea typeface="游ゴシック" panose="020B0400000000000000" pitchFamily="50" charset="-128"/>
              </a:rPr>
              <a:t>この地獄の罪人は最も苦しみが多く、間断なく苦を受けるという。</a:t>
            </a:r>
          </a:p>
        </p:txBody>
      </p:sp>
      <p:pic>
        <p:nvPicPr>
          <p:cNvPr id="4" name="コンテンツ プレースホルダー 3"/>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23812" y="-963487"/>
            <a:ext cx="9180512" cy="8868373"/>
          </a:xfrm>
        </p:spPr>
      </p:pic>
    </p:spTree>
    <p:custDataLst>
      <p:tags r:id="rId1"/>
    </p:custDataLst>
    <p:extLst>
      <p:ext uri="{BB962C8B-B14F-4D97-AF65-F5344CB8AC3E}">
        <p14:creationId xmlns:p14="http://schemas.microsoft.com/office/powerpoint/2010/main" val="275620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45"/>
            <a:ext cx="8640960" cy="1143001"/>
          </a:xfrm>
          <a:solidFill>
            <a:schemeClr val="tx1"/>
          </a:solidFill>
        </p:spPr>
        <p:txBody>
          <a:bodyPr>
            <a:noAutofit/>
          </a:bodyPr>
          <a:lstStyle/>
          <a:p>
            <a:r>
              <a:rPr lang="ja-JP" altLang="en-US" sz="6601" b="1" dirty="0">
                <a:solidFill>
                  <a:schemeClr val="bg1"/>
                </a:solidFill>
                <a:effectLst>
                  <a:outerShdw blurRad="38100" dist="38100" dir="2700000" algn="tl">
                    <a:srgbClr val="000000">
                      <a:alpha val="43137"/>
                    </a:srgbClr>
                  </a:outerShdw>
                </a:effectLst>
                <a:ea typeface="游ゴシック" panose="020B0400000000000000" pitchFamily="50" charset="-128"/>
              </a:rPr>
              <a:t>東国門弟の状況</a:t>
            </a:r>
          </a:p>
        </p:txBody>
      </p:sp>
      <p:sp>
        <p:nvSpPr>
          <p:cNvPr id="3" name="コンテンツ プレースホルダー 2"/>
          <p:cNvSpPr>
            <a:spLocks noGrp="1"/>
          </p:cNvSpPr>
          <p:nvPr>
            <p:ph idx="1"/>
          </p:nvPr>
        </p:nvSpPr>
        <p:spPr>
          <a:xfrm>
            <a:off x="1763689" y="1412776"/>
            <a:ext cx="5616624" cy="1051520"/>
          </a:xfrm>
        </p:spPr>
        <p:txBody>
          <a:bodyPr>
            <a:noAutofit/>
          </a:bodyPr>
          <a:lstStyle/>
          <a:p>
            <a:pPr marL="0" indent="0">
              <a:buNone/>
            </a:pPr>
            <a:r>
              <a:rPr lang="ja-JP" altLang="en-US" sz="6000" b="1" dirty="0">
                <a:solidFill>
                  <a:srgbClr val="FF0000"/>
                </a:solidFill>
                <a:ea typeface="游ゴシック" panose="020B0400000000000000" pitchFamily="50" charset="-128"/>
              </a:rPr>
              <a:t>造悪無礙の異義</a:t>
            </a:r>
          </a:p>
        </p:txBody>
      </p:sp>
      <p:sp>
        <p:nvSpPr>
          <p:cNvPr id="4" name="コンテンツ プレースホルダー 2"/>
          <p:cNvSpPr txBox="1">
            <a:spLocks/>
          </p:cNvSpPr>
          <p:nvPr/>
        </p:nvSpPr>
        <p:spPr>
          <a:xfrm>
            <a:off x="957952" y="2348881"/>
            <a:ext cx="7200800" cy="4221088"/>
          </a:xfrm>
          <a:prstGeom prst="rect">
            <a:avLst/>
          </a:prstGeom>
          <a:solidFill>
            <a:schemeClr val="tx2">
              <a:lumMod val="20000"/>
              <a:lumOff val="80000"/>
            </a:schemeClr>
          </a:solidFill>
        </p:spPr>
        <p:txBody>
          <a:bodyPr vert="horz" lIns="91440" tIns="45721" rIns="91440" bIns="45721"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5401" b="1" dirty="0">
                <a:solidFill>
                  <a:schemeClr val="bg1"/>
                </a:solidFill>
                <a:effectLst>
                  <a:glow rad="228600">
                    <a:schemeClr val="tx1"/>
                  </a:glow>
                </a:effectLst>
                <a:ea typeface="游ゴシック" panose="020B0400000000000000" pitchFamily="50" charset="-128"/>
              </a:rPr>
              <a:t>「どのような悪人でも救う本願があるのだから、悪を造ることを恐れるな。悪は思うさまにふるまえ」と主張。</a:t>
            </a:r>
            <a:endParaRPr lang="en-US" altLang="ja-JP" sz="5401" b="1" dirty="0">
              <a:solidFill>
                <a:schemeClr val="bg1"/>
              </a:solidFill>
              <a:effectLst>
                <a:glow rad="228600">
                  <a:schemeClr val="tx1"/>
                </a:glow>
              </a:effectLst>
              <a:ea typeface="游ゴシック" panose="020B0400000000000000" pitchFamily="50" charset="-128"/>
            </a:endParaRPr>
          </a:p>
        </p:txBody>
      </p:sp>
      <p:sp>
        <p:nvSpPr>
          <p:cNvPr id="7" name="コンテンツ プレースホルダー 2"/>
          <p:cNvSpPr txBox="1">
            <a:spLocks/>
          </p:cNvSpPr>
          <p:nvPr/>
        </p:nvSpPr>
        <p:spPr>
          <a:xfrm>
            <a:off x="251520" y="5056584"/>
            <a:ext cx="8640960" cy="1252736"/>
          </a:xfrm>
          <a:prstGeom prst="rect">
            <a:avLst/>
          </a:prstGeom>
        </p:spPr>
        <p:txBody>
          <a:bodyPr vert="horz" lIns="91440" tIns="45721" rIns="91440" bIns="45721"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endParaRPr lang="ja-JP" altLang="en-US" sz="3600"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155872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45"/>
            <a:ext cx="8640960" cy="1143001"/>
          </a:xfrm>
          <a:solidFill>
            <a:schemeClr val="tx1"/>
          </a:solidFill>
        </p:spPr>
        <p:txBody>
          <a:bodyPr>
            <a:noAutofit/>
          </a:bodyPr>
          <a:lstStyle/>
          <a:p>
            <a:r>
              <a:rPr lang="ja-JP" altLang="en-US" sz="6601" b="1" dirty="0">
                <a:solidFill>
                  <a:schemeClr val="bg1"/>
                </a:solidFill>
                <a:effectLst>
                  <a:outerShdw blurRad="38100" dist="38100" dir="2700000" algn="tl">
                    <a:srgbClr val="000000">
                      <a:alpha val="43137"/>
                    </a:srgbClr>
                  </a:outerShdw>
                </a:effectLst>
                <a:ea typeface="游ゴシック" panose="020B0400000000000000" pitchFamily="50" charset="-128"/>
              </a:rPr>
              <a:t>東国門弟の状況</a:t>
            </a:r>
          </a:p>
        </p:txBody>
      </p:sp>
      <p:sp>
        <p:nvSpPr>
          <p:cNvPr id="3" name="コンテンツ プレースホルダー 2"/>
          <p:cNvSpPr>
            <a:spLocks noGrp="1"/>
          </p:cNvSpPr>
          <p:nvPr>
            <p:ph idx="1"/>
          </p:nvPr>
        </p:nvSpPr>
        <p:spPr>
          <a:xfrm>
            <a:off x="251520" y="1412776"/>
            <a:ext cx="8640960" cy="1051520"/>
          </a:xfrm>
        </p:spPr>
        <p:txBody>
          <a:bodyPr>
            <a:noAutofit/>
          </a:bodyPr>
          <a:lstStyle/>
          <a:p>
            <a:pPr marL="0" indent="0">
              <a:buNone/>
            </a:pPr>
            <a:r>
              <a:rPr lang="ja-JP" altLang="en-US" sz="5401" b="1" dirty="0">
                <a:solidFill>
                  <a:srgbClr val="FF0000"/>
                </a:solidFill>
                <a:ea typeface="游ゴシック" panose="020B0400000000000000" pitchFamily="50" charset="-128"/>
              </a:rPr>
              <a:t>「悪人正機」に対する誤解</a:t>
            </a:r>
          </a:p>
        </p:txBody>
      </p:sp>
      <p:sp>
        <p:nvSpPr>
          <p:cNvPr id="4" name="コンテンツ プレースホルダー 2"/>
          <p:cNvSpPr txBox="1">
            <a:spLocks/>
          </p:cNvSpPr>
          <p:nvPr/>
        </p:nvSpPr>
        <p:spPr>
          <a:xfrm>
            <a:off x="395536" y="2348881"/>
            <a:ext cx="8352928" cy="4320480"/>
          </a:xfrm>
          <a:prstGeom prst="rect">
            <a:avLst/>
          </a:prstGeom>
          <a:solidFill>
            <a:schemeClr val="tx2">
              <a:lumMod val="20000"/>
              <a:lumOff val="80000"/>
            </a:schemeClr>
          </a:solidFill>
        </p:spPr>
        <p:txBody>
          <a:bodyPr vert="horz" lIns="91440" tIns="45721" rIns="91440" bIns="45721"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000" b="1" dirty="0">
                <a:solidFill>
                  <a:schemeClr val="bg1"/>
                </a:solidFill>
                <a:effectLst>
                  <a:glow rad="228600">
                    <a:schemeClr val="tx1"/>
                  </a:glow>
                </a:effectLst>
                <a:ea typeface="游ゴシック" panose="020B0400000000000000" pitchFamily="50" charset="-128"/>
              </a:rPr>
              <a:t>「悪人正機」とは、阿弥陀仏の平等の慈悲を表す語。正機とはまさしきめあて（対象）という意で、阿弥陀仏の本願による救いは自らの力で迷いを離れることができないもの（悪人）のためにあることをいう。</a:t>
            </a:r>
            <a:endParaRPr lang="en-US" altLang="ja-JP" sz="4000" b="1" dirty="0">
              <a:solidFill>
                <a:schemeClr val="bg1"/>
              </a:solidFill>
              <a:effectLst>
                <a:glow rad="228600">
                  <a:schemeClr val="tx1"/>
                </a:glow>
              </a:effectLst>
              <a:ea typeface="游ゴシック" panose="020B0400000000000000" pitchFamily="50" charset="-128"/>
            </a:endParaRPr>
          </a:p>
          <a:p>
            <a:pPr marL="0" indent="0" algn="r">
              <a:buNone/>
            </a:pPr>
            <a:r>
              <a:rPr lang="ja-JP" altLang="en-US" sz="3001" b="1" dirty="0">
                <a:solidFill>
                  <a:schemeClr val="bg1"/>
                </a:solidFill>
                <a:effectLst>
                  <a:glow rad="228600">
                    <a:schemeClr val="tx1"/>
                  </a:glow>
                </a:effectLst>
                <a:latin typeface="+mn-ea"/>
              </a:rPr>
              <a:t>（</a:t>
            </a:r>
            <a:r>
              <a:rPr lang="en-US" altLang="ja-JP" sz="3001" b="1" dirty="0">
                <a:solidFill>
                  <a:schemeClr val="bg1"/>
                </a:solidFill>
                <a:effectLst>
                  <a:glow rad="228600">
                    <a:schemeClr val="tx1"/>
                  </a:glow>
                </a:effectLst>
                <a:latin typeface="+mn-ea"/>
              </a:rPr>
              <a:t>『</a:t>
            </a:r>
            <a:r>
              <a:rPr lang="ja-JP" altLang="en-US" sz="3001" b="1" dirty="0">
                <a:solidFill>
                  <a:schemeClr val="bg1"/>
                </a:solidFill>
                <a:effectLst>
                  <a:glow rad="228600">
                    <a:schemeClr val="tx1"/>
                  </a:glow>
                </a:effectLst>
                <a:latin typeface="+mn-ea"/>
              </a:rPr>
              <a:t>浄土真宗辞典</a:t>
            </a:r>
            <a:r>
              <a:rPr lang="en-US" altLang="ja-JP" sz="3001" b="1" dirty="0">
                <a:solidFill>
                  <a:schemeClr val="bg1"/>
                </a:solidFill>
                <a:effectLst>
                  <a:glow rad="228600">
                    <a:schemeClr val="tx1"/>
                  </a:glow>
                </a:effectLst>
                <a:latin typeface="+mn-ea"/>
              </a:rPr>
              <a:t>』</a:t>
            </a:r>
            <a:r>
              <a:rPr lang="ja-JP" altLang="en-US" sz="3001" b="1" dirty="0">
                <a:solidFill>
                  <a:schemeClr val="bg1"/>
                </a:solidFill>
                <a:effectLst>
                  <a:glow rad="228600">
                    <a:schemeClr val="tx1"/>
                  </a:glow>
                </a:effectLst>
                <a:latin typeface="+mn-ea"/>
              </a:rPr>
              <a:t>より）</a:t>
            </a:r>
            <a:endParaRPr lang="en-US" altLang="ja-JP" sz="3001" b="1" dirty="0">
              <a:solidFill>
                <a:schemeClr val="bg1"/>
              </a:solidFill>
              <a:effectLst>
                <a:glow rad="228600">
                  <a:schemeClr val="tx1"/>
                </a:glow>
              </a:effectLst>
              <a:latin typeface="+mn-ea"/>
            </a:endParaRPr>
          </a:p>
        </p:txBody>
      </p:sp>
    </p:spTree>
    <p:custDataLst>
      <p:tags r:id="rId1"/>
    </p:custDataLst>
    <p:extLst>
      <p:ext uri="{BB962C8B-B14F-4D97-AF65-F5344CB8AC3E}">
        <p14:creationId xmlns:p14="http://schemas.microsoft.com/office/powerpoint/2010/main" val="257027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260648"/>
            <a:ext cx="8640960" cy="6336704"/>
          </a:xfrm>
        </p:spPr>
        <p:txBody>
          <a:bodyPr vert="eaVert">
            <a:normAutofit lnSpcReduction="10000"/>
          </a:bodyPr>
          <a:lstStyle/>
          <a:p>
            <a:pPr marL="0" indent="0">
              <a:buNone/>
            </a:pPr>
            <a:r>
              <a:rPr lang="ja-JP" altLang="en-US" sz="4800" b="1" dirty="0">
                <a:ea typeface="游ゴシック" panose="020B0400000000000000" pitchFamily="50" charset="-128"/>
              </a:rPr>
              <a:t>煩悩をそなえた身であるからといって、心にまかせて、してはならないことをし、いってはならないことをいい、思ってはならないことを思い、どのようにでも心のままにすればよいといいあっているようですが、それは何とも心の痛むことです。</a:t>
            </a:r>
            <a:endParaRPr lang="en-US" altLang="ja-JP" sz="4800" b="1" dirty="0"/>
          </a:p>
          <a:p>
            <a:pPr marL="0" indent="0">
              <a:buNone/>
            </a:pPr>
            <a:r>
              <a:rPr kumimoji="1" lang="ja-JP" altLang="en-US" b="1" dirty="0">
                <a:latin typeface="游ゴシック" panose="020B0400000000000000" pitchFamily="50" charset="-128"/>
                <a:ea typeface="游ゴシック" panose="020B0400000000000000" pitchFamily="50" charset="-128"/>
              </a:rPr>
              <a:t>（「親鸞聖人御消息」第二通</a:t>
            </a:r>
            <a:endParaRPr kumimoji="1" lang="en-US" altLang="ja-JP" b="1" dirty="0">
              <a:latin typeface="游ゴシック" panose="020B0400000000000000" pitchFamily="50" charset="-128"/>
              <a:ea typeface="游ゴシック" panose="020B0400000000000000" pitchFamily="50" charset="-128"/>
            </a:endParaRPr>
          </a:p>
          <a:p>
            <a:pPr marL="0" indent="0" algn="r">
              <a:buNone/>
            </a:pPr>
            <a:r>
              <a:rPr kumimoji="1" lang="ja-JP" altLang="en-US" b="1" dirty="0">
                <a:latin typeface="游ゴシック" panose="020B0400000000000000" pitchFamily="50" charset="-128"/>
                <a:ea typeface="游ゴシック" panose="020B0400000000000000" pitchFamily="50" charset="-128"/>
              </a:rPr>
              <a:t>＝</a:t>
            </a:r>
            <a:r>
              <a:rPr kumimoji="1" lang="en-US" altLang="ja-JP" b="1" dirty="0">
                <a:latin typeface="游ゴシック" panose="020B0400000000000000" pitchFamily="50" charset="-128"/>
                <a:ea typeface="游ゴシック" panose="020B0400000000000000" pitchFamily="50" charset="-128"/>
              </a:rPr>
              <a:t>『</a:t>
            </a:r>
            <a:r>
              <a:rPr kumimoji="1" lang="ja-JP" altLang="en-US" b="1" dirty="0">
                <a:latin typeface="游ゴシック" panose="020B0400000000000000" pitchFamily="50" charset="-128"/>
                <a:ea typeface="游ゴシック" panose="020B0400000000000000" pitchFamily="50" charset="-128"/>
              </a:rPr>
              <a:t>現代語版</a:t>
            </a:r>
            <a:r>
              <a:rPr kumimoji="1" lang="en-US" altLang="ja-JP" b="1" dirty="0">
                <a:latin typeface="游ゴシック" panose="020B0400000000000000" pitchFamily="50" charset="-128"/>
                <a:ea typeface="游ゴシック" panose="020B0400000000000000" pitchFamily="50" charset="-128"/>
              </a:rPr>
              <a:t>』10</a:t>
            </a:r>
            <a:r>
              <a:rPr kumimoji="1" lang="ja-JP" altLang="en-US" b="1" dirty="0">
                <a:latin typeface="游ゴシック" panose="020B0400000000000000" pitchFamily="50" charset="-128"/>
                <a:ea typeface="游ゴシック" panose="020B0400000000000000" pitchFamily="50" charset="-128"/>
              </a:rPr>
              <a:t>頁）</a:t>
            </a:r>
          </a:p>
        </p:txBody>
      </p:sp>
    </p:spTree>
    <p:extLst>
      <p:ext uri="{BB962C8B-B14F-4D97-AF65-F5344CB8AC3E}">
        <p14:creationId xmlns:p14="http://schemas.microsoft.com/office/powerpoint/2010/main" val="3270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260648"/>
            <a:ext cx="8640960" cy="6336704"/>
          </a:xfrm>
        </p:spPr>
        <p:txBody>
          <a:bodyPr vert="eaVert">
            <a:normAutofit/>
          </a:bodyPr>
          <a:lstStyle/>
          <a:p>
            <a:pPr marL="0" indent="0">
              <a:buNone/>
            </a:pPr>
            <a:r>
              <a:rPr lang="ja-JP" altLang="en-US" sz="4800" b="1" dirty="0">
                <a:ea typeface="游ゴシック" panose="020B0400000000000000" pitchFamily="50" charset="-128"/>
              </a:rPr>
              <a:t>酔いも醒めないうちにさらに酒を勧め、毒も消えないうちにますます毒を勧めるようなものです。薬があるから好きこのんで毒を飲みなさいというようなことはあってはならないと思います。</a:t>
            </a:r>
            <a:endParaRPr lang="en-US" altLang="ja-JP" sz="3801" b="1" dirty="0"/>
          </a:p>
          <a:p>
            <a:pPr marL="0" indent="0">
              <a:buNone/>
            </a:pPr>
            <a:r>
              <a:rPr kumimoji="1" lang="ja-JP" altLang="en-US" b="1" dirty="0">
                <a:latin typeface="游ゴシック" panose="020B0400000000000000" pitchFamily="50" charset="-128"/>
                <a:ea typeface="游ゴシック" panose="020B0400000000000000" pitchFamily="50" charset="-128"/>
              </a:rPr>
              <a:t>（「親鸞聖人御消息」第二通</a:t>
            </a:r>
            <a:endParaRPr kumimoji="1" lang="en-US" altLang="ja-JP" b="1" dirty="0">
              <a:latin typeface="游ゴシック" panose="020B0400000000000000" pitchFamily="50" charset="-128"/>
              <a:ea typeface="游ゴシック" panose="020B0400000000000000" pitchFamily="50" charset="-128"/>
            </a:endParaRPr>
          </a:p>
          <a:p>
            <a:pPr marL="0" indent="0" algn="r">
              <a:buNone/>
            </a:pPr>
            <a:r>
              <a:rPr kumimoji="1" lang="ja-JP" altLang="en-US" b="1" dirty="0">
                <a:latin typeface="游ゴシック" panose="020B0400000000000000" pitchFamily="50" charset="-128"/>
                <a:ea typeface="游ゴシック" panose="020B0400000000000000" pitchFamily="50" charset="-128"/>
              </a:rPr>
              <a:t>＝</a:t>
            </a:r>
            <a:r>
              <a:rPr kumimoji="1" lang="en-US" altLang="ja-JP" b="1" dirty="0">
                <a:latin typeface="游ゴシック" panose="020B0400000000000000" pitchFamily="50" charset="-128"/>
                <a:ea typeface="游ゴシック" panose="020B0400000000000000" pitchFamily="50" charset="-128"/>
              </a:rPr>
              <a:t>『</a:t>
            </a:r>
            <a:r>
              <a:rPr kumimoji="1" lang="ja-JP" altLang="en-US" b="1" dirty="0">
                <a:latin typeface="游ゴシック" panose="020B0400000000000000" pitchFamily="50" charset="-128"/>
                <a:ea typeface="游ゴシック" panose="020B0400000000000000" pitchFamily="50" charset="-128"/>
              </a:rPr>
              <a:t>現代語版</a:t>
            </a:r>
            <a:r>
              <a:rPr kumimoji="1" lang="en-US" altLang="ja-JP" b="1" dirty="0">
                <a:latin typeface="游ゴシック" panose="020B0400000000000000" pitchFamily="50" charset="-128"/>
                <a:ea typeface="游ゴシック" panose="020B0400000000000000" pitchFamily="50" charset="-128"/>
              </a:rPr>
              <a:t>』10</a:t>
            </a:r>
            <a:r>
              <a:rPr kumimoji="1" lang="ja-JP" altLang="en-US" b="1" dirty="0">
                <a:latin typeface="游ゴシック" panose="020B0400000000000000" pitchFamily="50" charset="-128"/>
                <a:ea typeface="游ゴシック" panose="020B0400000000000000" pitchFamily="50" charset="-128"/>
              </a:rPr>
              <a:t>頁）</a:t>
            </a:r>
          </a:p>
        </p:txBody>
      </p:sp>
    </p:spTree>
    <p:extLst>
      <p:ext uri="{BB962C8B-B14F-4D97-AF65-F5344CB8AC3E}">
        <p14:creationId xmlns:p14="http://schemas.microsoft.com/office/powerpoint/2010/main" val="131113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7052" y="765217"/>
            <a:ext cx="5039204" cy="6120167"/>
          </a:xfrm>
          <a:prstGeom prst="rect">
            <a:avLst/>
          </a:prstGeom>
        </p:spPr>
      </p:pic>
      <p:sp>
        <p:nvSpPr>
          <p:cNvPr id="4" name="コンテンツ プレースホルダー 2"/>
          <p:cNvSpPr txBox="1">
            <a:spLocks/>
          </p:cNvSpPr>
          <p:nvPr/>
        </p:nvSpPr>
        <p:spPr>
          <a:xfrm>
            <a:off x="251520" y="4869161"/>
            <a:ext cx="8640960" cy="1872208"/>
          </a:xfrm>
          <a:prstGeom prst="rect">
            <a:avLst/>
          </a:prstGeom>
        </p:spPr>
        <p:txBody>
          <a:bodyPr vert="horz" lIns="91440" tIns="45721" rIns="91440" bIns="45721"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5401" b="1" dirty="0">
                <a:effectLst>
                  <a:glow rad="228600">
                    <a:schemeClr val="bg1"/>
                  </a:glow>
                </a:effectLst>
                <a:ea typeface="游ゴシック" panose="020B0400000000000000" pitchFamily="50" charset="-128"/>
              </a:rPr>
              <a:t>長男の慈信房善鸞を</a:t>
            </a:r>
            <a:endParaRPr lang="en-US" altLang="ja-JP" sz="5401" b="1" dirty="0">
              <a:effectLst>
                <a:glow rad="228600">
                  <a:schemeClr val="bg1"/>
                </a:glow>
              </a:effectLst>
              <a:ea typeface="游ゴシック" panose="020B0400000000000000" pitchFamily="50" charset="-128"/>
            </a:endParaRPr>
          </a:p>
          <a:p>
            <a:pPr marL="0" indent="0" algn="ctr">
              <a:buNone/>
            </a:pPr>
            <a:r>
              <a:rPr lang="ja-JP" altLang="en-US" sz="5401" b="1" dirty="0">
                <a:effectLst>
                  <a:glow rad="228600">
                    <a:schemeClr val="bg1"/>
                  </a:glow>
                </a:effectLst>
                <a:ea typeface="游ゴシック" panose="020B0400000000000000" pitchFamily="50" charset="-128"/>
              </a:rPr>
              <a:t>東国へ派遣する</a:t>
            </a:r>
            <a:endParaRPr lang="en-US" altLang="ja-JP" sz="5401"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游ゴシック" panose="020B0400000000000000" pitchFamily="50" charset="-128"/>
            </a:endParaRPr>
          </a:p>
        </p:txBody>
      </p:sp>
    </p:spTree>
    <p:custDataLst>
      <p:tags r:id="rId1"/>
    </p:custDataLst>
    <p:extLst>
      <p:ext uri="{BB962C8B-B14F-4D97-AF65-F5344CB8AC3E}">
        <p14:creationId xmlns:p14="http://schemas.microsoft.com/office/powerpoint/2010/main" val="328150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6" y="-99392"/>
            <a:ext cx="9139954" cy="7898493"/>
          </a:xfrm>
          <a:prstGeom prst="rect">
            <a:avLst/>
          </a:prstGeom>
        </p:spPr>
      </p:pic>
      <p:sp>
        <p:nvSpPr>
          <p:cNvPr id="7" name="タイトル 1"/>
          <p:cNvSpPr txBox="1">
            <a:spLocks/>
          </p:cNvSpPr>
          <p:nvPr/>
        </p:nvSpPr>
        <p:spPr>
          <a:xfrm>
            <a:off x="685959" y="3861055"/>
            <a:ext cx="7757071" cy="1035497"/>
          </a:xfrm>
          <a:prstGeom prst="rect">
            <a:avLst/>
          </a:prstGeom>
        </p:spPr>
        <p:txBody>
          <a:bodyPr vert="horz" lIns="91440" tIns="45721" rIns="91440" bIns="45721"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5401" b="1" dirty="0">
                <a:effectLst>
                  <a:glow rad="228600">
                    <a:schemeClr val="bg1"/>
                  </a:glow>
                </a:effectLst>
                <a:ea typeface="游ゴシック" panose="020B0400000000000000" pitchFamily="50" charset="-128"/>
              </a:rPr>
              <a:t>親鸞聖人の人柄が伝わる</a:t>
            </a:r>
          </a:p>
        </p:txBody>
      </p:sp>
      <p:sp>
        <p:nvSpPr>
          <p:cNvPr id="4" name="タイトル 1"/>
          <p:cNvSpPr txBox="1">
            <a:spLocks/>
          </p:cNvSpPr>
          <p:nvPr/>
        </p:nvSpPr>
        <p:spPr>
          <a:xfrm>
            <a:off x="2771804" y="-243407"/>
            <a:ext cx="6389071" cy="1484784"/>
          </a:xfrm>
          <a:prstGeom prst="rect">
            <a:avLst/>
          </a:prstGeom>
        </p:spPr>
        <p:txBody>
          <a:bodyPr vert="horz" lIns="91440" tIns="45721" rIns="91440" bIns="45721"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6000" b="1" dirty="0">
                <a:effectLst>
                  <a:glow rad="228600">
                    <a:schemeClr val="bg1"/>
                  </a:glow>
                </a:effectLst>
                <a:ea typeface="游ゴシック" panose="020B0400000000000000" pitchFamily="50" charset="-128"/>
              </a:rPr>
              <a:t>『</a:t>
            </a:r>
            <a:r>
              <a:rPr lang="ja-JP" altLang="en-US" sz="6000" b="1" dirty="0">
                <a:effectLst>
                  <a:glow rad="228600">
                    <a:schemeClr val="bg1"/>
                  </a:glow>
                </a:effectLst>
                <a:ea typeface="游ゴシック" panose="020B0400000000000000" pitchFamily="50" charset="-128"/>
              </a:rPr>
              <a:t>歎異抄</a:t>
            </a:r>
            <a:r>
              <a:rPr lang="en-US" altLang="ja-JP" sz="6000" b="1" dirty="0">
                <a:effectLst>
                  <a:glow rad="228600">
                    <a:schemeClr val="bg1"/>
                  </a:glow>
                </a:effectLst>
                <a:ea typeface="游ゴシック" panose="020B0400000000000000" pitchFamily="50" charset="-128"/>
              </a:rPr>
              <a:t>』</a:t>
            </a:r>
            <a:r>
              <a:rPr lang="ja-JP" altLang="en-US" sz="6000" b="1" dirty="0">
                <a:effectLst>
                  <a:glow rad="228600">
                    <a:schemeClr val="bg1"/>
                  </a:glow>
                </a:effectLst>
                <a:ea typeface="游ゴシック" panose="020B0400000000000000" pitchFamily="50" charset="-128"/>
              </a:rPr>
              <a:t>の魅力</a:t>
            </a:r>
            <a:endParaRPr lang="en-US" altLang="ja-JP" sz="6000" b="1" dirty="0">
              <a:effectLst>
                <a:glow rad="228600">
                  <a:schemeClr val="bg1"/>
                </a:glow>
              </a:effectLst>
              <a:ea typeface="游ゴシック" panose="020B0400000000000000" pitchFamily="50" charset="-128"/>
            </a:endParaRPr>
          </a:p>
        </p:txBody>
      </p:sp>
      <p:sp>
        <p:nvSpPr>
          <p:cNvPr id="5" name="タイトル 1"/>
          <p:cNvSpPr txBox="1">
            <a:spLocks/>
          </p:cNvSpPr>
          <p:nvPr/>
        </p:nvSpPr>
        <p:spPr>
          <a:xfrm>
            <a:off x="864765" y="4581128"/>
            <a:ext cx="7416825" cy="2304256"/>
          </a:xfrm>
          <a:prstGeom prst="rect">
            <a:avLst/>
          </a:prstGeom>
        </p:spPr>
        <p:txBody>
          <a:bodyPr vert="horz" lIns="91440" tIns="45721" rIns="91440" bIns="45721"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4000" b="1" dirty="0">
                <a:effectLst>
                  <a:glow rad="228600">
                    <a:schemeClr val="bg1"/>
                  </a:glow>
                </a:effectLst>
                <a:ea typeface="游ゴシック" panose="020B0400000000000000" pitchFamily="50" charset="-128"/>
              </a:rPr>
              <a:t>門弟と交わされた飾り気のないお言葉の中に、親鸞聖人の生きた声が聞こえてくる。</a:t>
            </a:r>
          </a:p>
        </p:txBody>
      </p:sp>
    </p:spTree>
    <p:custDataLst>
      <p:tags r:id="rId1"/>
    </p:custDataLst>
    <p:extLst>
      <p:ext uri="{BB962C8B-B14F-4D97-AF65-F5344CB8AC3E}">
        <p14:creationId xmlns:p14="http://schemas.microsoft.com/office/powerpoint/2010/main" val="391422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62471" y="214292"/>
            <a:ext cx="5961865" cy="785819"/>
          </a:xfrm>
          <a:solidFill>
            <a:schemeClr val="accent6">
              <a:lumMod val="40000"/>
              <a:lumOff val="60000"/>
            </a:schemeClr>
          </a:solidFill>
          <a:ln>
            <a:solidFill>
              <a:schemeClr val="tx1"/>
            </a:solidFill>
          </a:ln>
        </p:spPr>
        <p:txBody>
          <a:bodyPr>
            <a:noAutofit/>
          </a:bodyPr>
          <a:lstStyle/>
          <a:p>
            <a:pPr algn="ctr"/>
            <a:r>
              <a:rPr lang="ja-JP" altLang="en-US" sz="6000" b="1" dirty="0">
                <a:ea typeface="游ゴシック" panose="020B0400000000000000" pitchFamily="50" charset="-128"/>
              </a:rPr>
              <a:t>東国の有力門弟</a:t>
            </a:r>
          </a:p>
        </p:txBody>
      </p:sp>
      <p:sp>
        <p:nvSpPr>
          <p:cNvPr id="3" name="コンテンツ プレースホルダー 2"/>
          <p:cNvSpPr>
            <a:spLocks noGrp="1"/>
          </p:cNvSpPr>
          <p:nvPr>
            <p:ph idx="1"/>
          </p:nvPr>
        </p:nvSpPr>
        <p:spPr>
          <a:xfrm>
            <a:off x="251526" y="2060863"/>
            <a:ext cx="8630617" cy="4248471"/>
          </a:xfrm>
          <a:solidFill>
            <a:srgbClr val="FFFF00"/>
          </a:solidFill>
        </p:spPr>
        <p:txBody>
          <a:bodyPr>
            <a:noAutofit/>
          </a:bodyPr>
          <a:lstStyle/>
          <a:p>
            <a:r>
              <a:rPr lang="ja-JP" altLang="en-US" sz="6000" b="1" dirty="0">
                <a:ea typeface="游ゴシック" panose="020B0400000000000000" pitchFamily="50" charset="-128"/>
              </a:rPr>
              <a:t>性信の横曾根門徒</a:t>
            </a:r>
            <a:endParaRPr lang="en-US" altLang="ja-JP" sz="6000" b="1" dirty="0">
              <a:ea typeface="游ゴシック" panose="020B0400000000000000" pitchFamily="50" charset="-128"/>
            </a:endParaRPr>
          </a:p>
          <a:p>
            <a:r>
              <a:rPr lang="ja-JP" altLang="en-US" sz="6000" b="1" dirty="0">
                <a:ea typeface="游ゴシック" panose="020B0400000000000000" pitchFamily="50" charset="-128"/>
              </a:rPr>
              <a:t>真仏・顕智の高田門徒</a:t>
            </a:r>
            <a:endParaRPr lang="en-US" altLang="ja-JP" sz="6000" b="1" dirty="0">
              <a:ea typeface="游ゴシック" panose="020B0400000000000000" pitchFamily="50" charset="-128"/>
            </a:endParaRPr>
          </a:p>
          <a:p>
            <a:r>
              <a:rPr lang="ja-JP" altLang="en-US" sz="6000" b="1" dirty="0">
                <a:ea typeface="游ゴシック" panose="020B0400000000000000" pitchFamily="50" charset="-128"/>
              </a:rPr>
              <a:t>順信の鹿島門徒</a:t>
            </a:r>
            <a:endParaRPr lang="en-US" altLang="ja-JP" sz="6000" b="1" dirty="0">
              <a:ea typeface="游ゴシック" panose="020B0400000000000000" pitchFamily="50" charset="-128"/>
            </a:endParaRPr>
          </a:p>
          <a:p>
            <a:pPr marL="0" indent="0" algn="r">
              <a:buNone/>
            </a:pPr>
            <a:r>
              <a:rPr lang="ja-JP" altLang="en-US" sz="6000" b="1" dirty="0">
                <a:ea typeface="游ゴシック" panose="020B0400000000000000" pitchFamily="50" charset="-128"/>
              </a:rPr>
              <a:t>など</a:t>
            </a:r>
          </a:p>
        </p:txBody>
      </p:sp>
    </p:spTree>
    <p:custDataLst>
      <p:tags r:id="rId1"/>
    </p:custDataLst>
    <p:extLst>
      <p:ext uri="{BB962C8B-B14F-4D97-AF65-F5344CB8AC3E}">
        <p14:creationId xmlns:p14="http://schemas.microsoft.com/office/powerpoint/2010/main" val="103655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62471" y="214292"/>
            <a:ext cx="5961865" cy="785819"/>
          </a:xfrm>
          <a:solidFill>
            <a:schemeClr val="accent6">
              <a:lumMod val="40000"/>
              <a:lumOff val="60000"/>
            </a:schemeClr>
          </a:solidFill>
          <a:ln>
            <a:solidFill>
              <a:schemeClr val="tx1"/>
            </a:solidFill>
          </a:ln>
        </p:spPr>
        <p:txBody>
          <a:bodyPr>
            <a:noAutofit/>
          </a:bodyPr>
          <a:lstStyle/>
          <a:p>
            <a:pPr algn="ctr"/>
            <a:r>
              <a:rPr lang="ja-JP" altLang="en-US" sz="6000" b="1" dirty="0">
                <a:ea typeface="游ゴシック" panose="020B0400000000000000" pitchFamily="50" charset="-128"/>
              </a:rPr>
              <a:t>東国の有力門弟</a:t>
            </a:r>
          </a:p>
        </p:txBody>
      </p:sp>
      <p:pic>
        <p:nvPicPr>
          <p:cNvPr id="5" name="図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23137" y="1124744"/>
            <a:ext cx="5832656" cy="5586206"/>
          </a:xfrm>
          <a:prstGeom prst="rect">
            <a:avLst/>
          </a:prstGeom>
        </p:spPr>
      </p:pic>
      <p:sp>
        <p:nvSpPr>
          <p:cNvPr id="6" name="円/楕円 5"/>
          <p:cNvSpPr/>
          <p:nvPr/>
        </p:nvSpPr>
        <p:spPr>
          <a:xfrm>
            <a:off x="2771800" y="3429000"/>
            <a:ext cx="1584176" cy="936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dirty="0">
              <a:solidFill>
                <a:srgbClr val="FF0000"/>
              </a:solidFill>
              <a:ea typeface="游ゴシック" panose="020B0400000000000000" pitchFamily="50" charset="-128"/>
            </a:endParaRPr>
          </a:p>
        </p:txBody>
      </p:sp>
      <p:sp>
        <p:nvSpPr>
          <p:cNvPr id="8" name="円/楕円 7"/>
          <p:cNvSpPr/>
          <p:nvPr/>
        </p:nvSpPr>
        <p:spPr>
          <a:xfrm>
            <a:off x="3591032" y="2132856"/>
            <a:ext cx="1584176" cy="936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dirty="0">
              <a:solidFill>
                <a:srgbClr val="FF0000"/>
              </a:solidFill>
              <a:ea typeface="游ゴシック" panose="020B0400000000000000" pitchFamily="50" charset="-128"/>
            </a:endParaRPr>
          </a:p>
        </p:txBody>
      </p:sp>
      <p:sp>
        <p:nvSpPr>
          <p:cNvPr id="9" name="円/楕円 8"/>
          <p:cNvSpPr/>
          <p:nvPr/>
        </p:nvSpPr>
        <p:spPr>
          <a:xfrm>
            <a:off x="4932040" y="3897052"/>
            <a:ext cx="1728192" cy="936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dirty="0">
              <a:solidFill>
                <a:srgbClr val="FF0000"/>
              </a:solidFill>
              <a:ea typeface="游ゴシック" panose="020B0400000000000000" pitchFamily="50" charset="-128"/>
            </a:endParaRPr>
          </a:p>
        </p:txBody>
      </p:sp>
    </p:spTree>
    <p:extLst>
      <p:ext uri="{BB962C8B-B14F-4D97-AF65-F5344CB8AC3E}">
        <p14:creationId xmlns:p14="http://schemas.microsoft.com/office/powerpoint/2010/main" val="344641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1297219"/>
            <a:ext cx="8064896" cy="4247958"/>
          </a:xfrm>
          <a:prstGeom prst="rect">
            <a:avLst/>
          </a:prstGeom>
          <a:noFill/>
        </p:spPr>
        <p:txBody>
          <a:bodyPr wrap="square" rtlCol="0">
            <a:spAutoFit/>
          </a:bodyPr>
          <a:lstStyle/>
          <a:p>
            <a:pPr lvl="0">
              <a:defRPr/>
            </a:pPr>
            <a:r>
              <a:rPr lang="ja-JP" altLang="en-US" sz="5401" b="1" dirty="0">
                <a:solidFill>
                  <a:prstClr val="black"/>
                </a:solidFill>
                <a:ea typeface="游ゴシック" panose="020B0400000000000000" pitchFamily="50" charset="-128"/>
              </a:rPr>
              <a:t>東国の門弟たちは、</a:t>
            </a:r>
            <a:endParaRPr lang="en-US" altLang="ja-JP" sz="5401" b="1" dirty="0">
              <a:solidFill>
                <a:prstClr val="black"/>
              </a:solidFill>
              <a:ea typeface="游ゴシック" panose="020B0400000000000000" pitchFamily="50" charset="-128"/>
            </a:endParaRPr>
          </a:p>
          <a:p>
            <a:pPr lvl="0">
              <a:defRPr/>
            </a:pPr>
            <a:r>
              <a:rPr lang="ja-JP" altLang="en-US" sz="5401" b="1" dirty="0">
                <a:solidFill>
                  <a:prstClr val="black"/>
                </a:solidFill>
                <a:latin typeface="Calibri"/>
                <a:ea typeface="游ゴシック" panose="020B0400000000000000" pitchFamily="50" charset="-128"/>
              </a:rPr>
              <a:t>善鸞を親鸞聖人の</a:t>
            </a:r>
            <a:r>
              <a:rPr lang="ja-JP" altLang="en-US" sz="5401" b="1" dirty="0">
                <a:solidFill>
                  <a:srgbClr val="FF0000"/>
                </a:solidFill>
                <a:latin typeface="Calibri"/>
                <a:ea typeface="游ゴシック" panose="020B0400000000000000" pitchFamily="50" charset="-128"/>
              </a:rPr>
              <a:t>使者</a:t>
            </a:r>
            <a:r>
              <a:rPr lang="ja-JP" altLang="en-US" sz="5401" b="1" dirty="0">
                <a:solidFill>
                  <a:prstClr val="black"/>
                </a:solidFill>
                <a:latin typeface="Calibri"/>
                <a:ea typeface="游ゴシック" panose="020B0400000000000000" pitchFamily="50" charset="-128"/>
              </a:rPr>
              <a:t>として迎え入れはしたが、</a:t>
            </a:r>
            <a:endParaRPr lang="en-US" altLang="ja-JP" sz="5401" b="1" dirty="0">
              <a:solidFill>
                <a:prstClr val="black"/>
              </a:solidFill>
              <a:latin typeface="Calibri"/>
              <a:ea typeface="游ゴシック" panose="020B0400000000000000" pitchFamily="50" charset="-128"/>
            </a:endParaRPr>
          </a:p>
          <a:p>
            <a:pPr>
              <a:defRPr/>
            </a:pPr>
            <a:r>
              <a:rPr lang="ja-JP" altLang="en-US" sz="5401" b="1" dirty="0">
                <a:solidFill>
                  <a:prstClr val="black"/>
                </a:solidFill>
                <a:latin typeface="Calibri"/>
                <a:ea typeface="游ゴシック" panose="020B0400000000000000" pitchFamily="50" charset="-128"/>
              </a:rPr>
              <a:t>決して</a:t>
            </a:r>
            <a:r>
              <a:rPr lang="ja-JP" altLang="en-US" sz="5401" b="1" dirty="0">
                <a:solidFill>
                  <a:srgbClr val="FF0000"/>
                </a:solidFill>
                <a:latin typeface="Calibri"/>
                <a:ea typeface="游ゴシック" panose="020B0400000000000000" pitchFamily="50" charset="-128"/>
              </a:rPr>
              <a:t>指導者</a:t>
            </a:r>
            <a:r>
              <a:rPr lang="ja-JP" altLang="en-US" sz="5401" b="1" dirty="0">
                <a:solidFill>
                  <a:prstClr val="black"/>
                </a:solidFill>
                <a:latin typeface="Calibri"/>
                <a:ea typeface="游ゴシック" panose="020B0400000000000000" pitchFamily="50" charset="-128"/>
              </a:rPr>
              <a:t>として受け入れた訳ではなかった。</a:t>
            </a:r>
            <a:endParaRPr lang="ja-JP" altLang="en-US" sz="5401" b="1" dirty="0">
              <a:solidFill>
                <a:prstClr val="black"/>
              </a:solidFill>
              <a:latin typeface="Calibri"/>
              <a:ea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78297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1529206"/>
            <a:ext cx="8352928" cy="3785652"/>
          </a:xfrm>
          <a:prstGeom prst="rect">
            <a:avLst/>
          </a:prstGeom>
          <a:noFill/>
        </p:spPr>
        <p:txBody>
          <a:bodyPr wrap="square" rtlCol="0">
            <a:spAutoFit/>
          </a:bodyPr>
          <a:lstStyle/>
          <a:p>
            <a:pPr>
              <a:defRPr/>
            </a:pPr>
            <a:r>
              <a:rPr lang="ja-JP" altLang="en-US" sz="6000" b="1" dirty="0">
                <a:solidFill>
                  <a:prstClr val="black"/>
                </a:solidFill>
                <a:latin typeface="Calibri"/>
                <a:ea typeface="游ゴシック" panose="020B0400000000000000" pitchFamily="50" charset="-128"/>
              </a:rPr>
              <a:t>善鸞の説く言葉に対し、</a:t>
            </a:r>
            <a:endParaRPr lang="en-US" altLang="ja-JP" sz="6000" b="1" dirty="0">
              <a:solidFill>
                <a:prstClr val="black"/>
              </a:solidFill>
              <a:latin typeface="Calibri"/>
              <a:ea typeface="游ゴシック" panose="020B0400000000000000" pitchFamily="50" charset="-128"/>
            </a:endParaRPr>
          </a:p>
          <a:p>
            <a:pPr>
              <a:defRPr/>
            </a:pPr>
            <a:r>
              <a:rPr lang="ja-JP" altLang="en-US" sz="6000" b="1" dirty="0">
                <a:solidFill>
                  <a:prstClr val="black"/>
                </a:solidFill>
                <a:latin typeface="Calibri"/>
                <a:ea typeface="游ゴシック" panose="020B0400000000000000" pitchFamily="50" charset="-128"/>
              </a:rPr>
              <a:t>明らかな</a:t>
            </a:r>
            <a:r>
              <a:rPr lang="ja-JP" altLang="en-US" sz="6000" b="1" dirty="0">
                <a:solidFill>
                  <a:srgbClr val="FF0000"/>
                </a:solidFill>
                <a:latin typeface="Calibri"/>
                <a:ea typeface="游ゴシック" panose="020B0400000000000000" pitchFamily="50" charset="-128"/>
              </a:rPr>
              <a:t>違和感</a:t>
            </a:r>
            <a:r>
              <a:rPr lang="ja-JP" altLang="en-US" sz="6000" b="1" dirty="0">
                <a:solidFill>
                  <a:prstClr val="black"/>
                </a:solidFill>
                <a:latin typeface="Calibri"/>
                <a:ea typeface="游ゴシック" panose="020B0400000000000000" pitchFamily="50" charset="-128"/>
              </a:rPr>
              <a:t>を感じ始めた門弟たちは、　</a:t>
            </a:r>
            <a:endParaRPr lang="en-US" altLang="ja-JP" sz="6000" b="1" dirty="0">
              <a:solidFill>
                <a:prstClr val="black"/>
              </a:solidFill>
              <a:latin typeface="Calibri"/>
              <a:ea typeface="游ゴシック" panose="020B0400000000000000" pitchFamily="50" charset="-128"/>
            </a:endParaRPr>
          </a:p>
          <a:p>
            <a:pPr>
              <a:defRPr/>
            </a:pPr>
            <a:r>
              <a:rPr lang="ja-JP" altLang="en-US" sz="6000" b="1" dirty="0">
                <a:solidFill>
                  <a:prstClr val="black"/>
                </a:solidFill>
                <a:latin typeface="Calibri"/>
                <a:ea typeface="游ゴシック" panose="020B0400000000000000" pitchFamily="50" charset="-128"/>
              </a:rPr>
              <a:t>露骨に</a:t>
            </a:r>
            <a:r>
              <a:rPr lang="ja-JP" altLang="en-US" sz="6000" b="1" dirty="0">
                <a:solidFill>
                  <a:srgbClr val="FF0000"/>
                </a:solidFill>
                <a:latin typeface="Calibri"/>
                <a:ea typeface="游ゴシック" panose="020B0400000000000000" pitchFamily="50" charset="-128"/>
              </a:rPr>
              <a:t>反発</a:t>
            </a:r>
            <a:r>
              <a:rPr lang="ja-JP" altLang="en-US" sz="6000" b="1" dirty="0">
                <a:solidFill>
                  <a:prstClr val="black"/>
                </a:solidFill>
                <a:latin typeface="Calibri"/>
                <a:ea typeface="游ゴシック" panose="020B0400000000000000" pitchFamily="50" charset="-128"/>
              </a:rPr>
              <a:t>していく。</a:t>
            </a:r>
            <a:endParaRPr lang="ja-JP" altLang="en-US" sz="6000" b="1" dirty="0">
              <a:solidFill>
                <a:prstClr val="black"/>
              </a:solidFill>
              <a:latin typeface="Calibri"/>
              <a:ea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19891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7052" y="765217"/>
            <a:ext cx="5039204" cy="6120167"/>
          </a:xfrm>
          <a:prstGeom prst="rect">
            <a:avLst/>
          </a:prstGeom>
        </p:spPr>
      </p:pic>
      <p:sp>
        <p:nvSpPr>
          <p:cNvPr id="3" name="コンテンツ プレースホルダー 2"/>
          <p:cNvSpPr>
            <a:spLocks noGrp="1"/>
          </p:cNvSpPr>
          <p:nvPr>
            <p:ph idx="1"/>
          </p:nvPr>
        </p:nvSpPr>
        <p:spPr>
          <a:xfrm>
            <a:off x="611561" y="3501014"/>
            <a:ext cx="8311984" cy="3240361"/>
          </a:xfrm>
          <a:prstGeom prst="rect">
            <a:avLst/>
          </a:prstGeom>
        </p:spPr>
        <p:txBody>
          <a:bodyPr>
            <a:noAutofit/>
          </a:bodyPr>
          <a:lstStyle/>
          <a:p>
            <a:pPr marL="0" indent="0" algn="ctr">
              <a:spcBef>
                <a:spcPts val="601"/>
              </a:spcBef>
              <a:buNone/>
            </a:pPr>
            <a:r>
              <a:rPr lang="ja-JP" altLang="en-US" sz="4800" b="1" dirty="0">
                <a:solidFill>
                  <a:schemeClr val="bg1"/>
                </a:solidFill>
                <a:effectLst>
                  <a:glow rad="228600">
                    <a:schemeClr val="tx1"/>
                  </a:glow>
                </a:effectLst>
                <a:ea typeface="游ゴシック" panose="020B0400000000000000" pitchFamily="50" charset="-128"/>
              </a:rPr>
              <a:t>あなた方は父の本意を</a:t>
            </a:r>
            <a:endParaRPr lang="en-US" altLang="ja-JP" sz="4800" b="1" dirty="0">
              <a:solidFill>
                <a:schemeClr val="bg1"/>
              </a:solidFill>
              <a:effectLst>
                <a:glow rad="228600">
                  <a:schemeClr val="tx1"/>
                </a:glow>
              </a:effectLst>
              <a:ea typeface="游ゴシック" panose="020B0400000000000000" pitchFamily="50" charset="-128"/>
            </a:endParaRPr>
          </a:p>
          <a:p>
            <a:pPr marL="0" indent="0" algn="ctr">
              <a:spcBef>
                <a:spcPts val="601"/>
              </a:spcBef>
              <a:buNone/>
            </a:pPr>
            <a:r>
              <a:rPr lang="ja-JP" altLang="en-US" sz="4800" b="1" dirty="0">
                <a:solidFill>
                  <a:schemeClr val="bg1"/>
                </a:solidFill>
                <a:effectLst>
                  <a:glow rad="228600">
                    <a:schemeClr val="tx1"/>
                  </a:glow>
                </a:effectLst>
                <a:ea typeface="游ゴシック" panose="020B0400000000000000" pitchFamily="50" charset="-128"/>
              </a:rPr>
              <a:t>知らないだけだ。</a:t>
            </a:r>
            <a:endParaRPr lang="en-US" altLang="ja-JP" sz="4800" b="1" dirty="0">
              <a:solidFill>
                <a:schemeClr val="bg1"/>
              </a:solidFill>
              <a:effectLst>
                <a:glow rad="228600">
                  <a:schemeClr val="tx1"/>
                </a:glow>
              </a:effectLst>
              <a:ea typeface="游ゴシック" panose="020B0400000000000000" pitchFamily="50" charset="-128"/>
            </a:endParaRPr>
          </a:p>
          <a:p>
            <a:pPr marL="0" indent="0" algn="ctr">
              <a:spcBef>
                <a:spcPts val="601"/>
              </a:spcBef>
              <a:buNone/>
            </a:pPr>
            <a:r>
              <a:rPr lang="ja-JP" altLang="en-US" sz="4800" b="1" dirty="0">
                <a:solidFill>
                  <a:schemeClr val="bg1"/>
                </a:solidFill>
                <a:effectLst>
                  <a:glow rad="228600">
                    <a:schemeClr val="tx1"/>
                  </a:glow>
                </a:effectLst>
                <a:ea typeface="游ゴシック" panose="020B0400000000000000" pitchFamily="50" charset="-128"/>
              </a:rPr>
              <a:t>私は父 親鸞から特別の法門を</a:t>
            </a:r>
            <a:endParaRPr lang="en-US" altLang="ja-JP" sz="4800" b="1" dirty="0">
              <a:solidFill>
                <a:schemeClr val="bg1"/>
              </a:solidFill>
              <a:effectLst>
                <a:glow rad="228600">
                  <a:schemeClr val="tx1"/>
                </a:glow>
              </a:effectLst>
              <a:ea typeface="游ゴシック" panose="020B0400000000000000" pitchFamily="50" charset="-128"/>
            </a:endParaRPr>
          </a:p>
          <a:p>
            <a:pPr marL="0" indent="0" algn="ctr">
              <a:spcBef>
                <a:spcPts val="601"/>
              </a:spcBef>
              <a:buNone/>
            </a:pPr>
            <a:r>
              <a:rPr lang="ja-JP" altLang="en-US" sz="4800" b="1" dirty="0">
                <a:solidFill>
                  <a:schemeClr val="bg1"/>
                </a:solidFill>
                <a:effectLst>
                  <a:glow rad="228600">
                    <a:schemeClr val="tx1"/>
                  </a:glow>
                </a:effectLst>
                <a:ea typeface="游ゴシック" panose="020B0400000000000000" pitchFamily="50" charset="-128"/>
              </a:rPr>
              <a:t>夜ひそかに伝授されたのだ。</a:t>
            </a:r>
            <a:endParaRPr lang="en-US" altLang="ja-JP" sz="4800" b="1" dirty="0">
              <a:solidFill>
                <a:schemeClr val="bg1"/>
              </a:solidFill>
              <a:effectLst>
                <a:glow rad="228600">
                  <a:schemeClr val="tx1"/>
                </a:glow>
              </a:effectLst>
              <a:ea typeface="游ゴシック" panose="020B0400000000000000" pitchFamily="50" charset="-128"/>
            </a:endParaRPr>
          </a:p>
        </p:txBody>
      </p:sp>
    </p:spTree>
    <p:custDataLst>
      <p:tags r:id="rId1"/>
    </p:custDataLst>
    <p:extLst>
      <p:ext uri="{BB962C8B-B14F-4D97-AF65-F5344CB8AC3E}">
        <p14:creationId xmlns:p14="http://schemas.microsoft.com/office/powerpoint/2010/main" val="40753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3529" y="1017117"/>
            <a:ext cx="8496944" cy="3384377"/>
          </a:xfrm>
        </p:spPr>
        <p:txBody>
          <a:bodyPr>
            <a:normAutofit/>
          </a:bodyPr>
          <a:lstStyle/>
          <a:p>
            <a:pPr marL="0" indent="0">
              <a:buNone/>
            </a:pPr>
            <a:r>
              <a:rPr lang="ja-JP" altLang="en-US" sz="5401" b="1" dirty="0">
                <a:ea typeface="游ゴシック" panose="020B0400000000000000" pitchFamily="50" charset="-128"/>
              </a:rPr>
              <a:t>「善鸞が言っていることが正しいに違いない」といって、</a:t>
            </a:r>
            <a:r>
              <a:rPr lang="ja-JP" altLang="en-US" sz="5401" b="1" dirty="0">
                <a:solidFill>
                  <a:srgbClr val="FF0000"/>
                </a:solidFill>
                <a:ea typeface="游ゴシック" panose="020B0400000000000000" pitchFamily="50" charset="-128"/>
              </a:rPr>
              <a:t>善鸞のもとへ走る</a:t>
            </a:r>
            <a:r>
              <a:rPr lang="ja-JP" altLang="en-US" sz="5401" b="1" dirty="0">
                <a:ea typeface="游ゴシック" panose="020B0400000000000000" pitchFamily="50" charset="-128"/>
              </a:rPr>
              <a:t>ものも出てきた。</a:t>
            </a:r>
          </a:p>
        </p:txBody>
      </p:sp>
      <p:sp>
        <p:nvSpPr>
          <p:cNvPr id="2" name="テキスト ボックス 1"/>
          <p:cNvSpPr txBox="1"/>
          <p:nvPr/>
        </p:nvSpPr>
        <p:spPr>
          <a:xfrm>
            <a:off x="251520" y="4869161"/>
            <a:ext cx="8640960" cy="1446550"/>
          </a:xfrm>
          <a:prstGeom prst="rect">
            <a:avLst/>
          </a:prstGeom>
          <a:noFill/>
        </p:spPr>
        <p:txBody>
          <a:bodyPr wrap="square" rtlCol="0">
            <a:spAutoFit/>
          </a:bodyPr>
          <a:lstStyle/>
          <a:p>
            <a:pPr>
              <a:defRPr/>
            </a:pPr>
            <a:r>
              <a:rPr lang="ja-JP" altLang="en-US" sz="4400" b="1" dirty="0">
                <a:solidFill>
                  <a:prstClr val="black"/>
                </a:solidFill>
                <a:latin typeface="Calibri"/>
                <a:ea typeface="游ゴシック" panose="020B0400000000000000" pitchFamily="50" charset="-128"/>
              </a:rPr>
              <a:t>例）</a:t>
            </a:r>
            <a:r>
              <a:rPr lang="ja-JP" altLang="en-US" sz="4400" b="1" dirty="0" err="1">
                <a:solidFill>
                  <a:prstClr val="black"/>
                </a:solidFill>
                <a:latin typeface="Calibri"/>
                <a:ea typeface="游ゴシック" panose="020B0400000000000000" pitchFamily="50" charset="-128"/>
              </a:rPr>
              <a:t>おおぶの</a:t>
            </a:r>
            <a:r>
              <a:rPr lang="ja-JP" altLang="en-US" sz="4400" b="1" dirty="0">
                <a:solidFill>
                  <a:prstClr val="black"/>
                </a:solidFill>
                <a:latin typeface="Calibri"/>
                <a:ea typeface="游ゴシック" panose="020B0400000000000000" pitchFamily="50" charset="-128"/>
              </a:rPr>
              <a:t>中太郎入道のもとに</a:t>
            </a:r>
            <a:endParaRPr lang="en-US" altLang="ja-JP" sz="4400" b="1" dirty="0">
              <a:solidFill>
                <a:prstClr val="black"/>
              </a:solidFill>
              <a:latin typeface="Calibri"/>
              <a:ea typeface="游ゴシック" panose="020B0400000000000000" pitchFamily="50" charset="-128"/>
            </a:endParaRPr>
          </a:p>
          <a:p>
            <a:pPr>
              <a:defRPr/>
            </a:pPr>
            <a:r>
              <a:rPr lang="ja-JP" altLang="en-US" sz="4400" b="1" dirty="0">
                <a:solidFill>
                  <a:prstClr val="black"/>
                </a:solidFill>
                <a:latin typeface="Calibri"/>
                <a:ea typeface="游ゴシック" panose="020B0400000000000000" pitchFamily="50" charset="-128"/>
              </a:rPr>
              <a:t>　　いた</a:t>
            </a:r>
            <a:r>
              <a:rPr lang="en-US" altLang="ja-JP" sz="4400" b="1" dirty="0">
                <a:solidFill>
                  <a:srgbClr val="FF0000"/>
                </a:solidFill>
                <a:latin typeface="Calibri"/>
                <a:ea typeface="游ゴシック" panose="020B0400000000000000" pitchFamily="50" charset="-128"/>
              </a:rPr>
              <a:t>90</a:t>
            </a:r>
            <a:r>
              <a:rPr lang="ja-JP" altLang="en-US" sz="4400" b="1" dirty="0">
                <a:solidFill>
                  <a:srgbClr val="FF0000"/>
                </a:solidFill>
                <a:latin typeface="Calibri"/>
                <a:ea typeface="游ゴシック" panose="020B0400000000000000" pitchFamily="50" charset="-128"/>
              </a:rPr>
              <a:t>人</a:t>
            </a:r>
            <a:r>
              <a:rPr lang="ja-JP" altLang="en-US" sz="4400" b="1" dirty="0">
                <a:solidFill>
                  <a:prstClr val="black"/>
                </a:solidFill>
                <a:latin typeface="Calibri"/>
                <a:ea typeface="游ゴシック" panose="020B0400000000000000" pitchFamily="50" charset="-128"/>
              </a:rPr>
              <a:t>あまり</a:t>
            </a:r>
          </a:p>
        </p:txBody>
      </p:sp>
    </p:spTree>
    <p:custDataLst>
      <p:tags r:id="rId1"/>
    </p:custDataLst>
    <p:extLst>
      <p:ext uri="{BB962C8B-B14F-4D97-AF65-F5344CB8AC3E}">
        <p14:creationId xmlns:p14="http://schemas.microsoft.com/office/powerpoint/2010/main" val="42192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4" cstate="print">
            <a:extLst>
              <a:ext uri="{28A0092B-C50C-407E-A947-70E740481C1C}">
                <a14:useLocalDpi xmlns:a14="http://schemas.microsoft.com/office/drawing/2010/main"/>
              </a:ext>
            </a:extLst>
          </a:blip>
          <a:srcRect l="14740" r="13202"/>
          <a:stretch/>
        </p:blipFill>
        <p:spPr>
          <a:xfrm>
            <a:off x="-193850" y="-27384"/>
            <a:ext cx="9531700" cy="6957392"/>
          </a:xfrm>
          <a:prstGeom prst="rect">
            <a:avLst/>
          </a:prstGeom>
        </p:spPr>
      </p:pic>
      <p:sp>
        <p:nvSpPr>
          <p:cNvPr id="3" name="コンテンツ プレースホルダー 2"/>
          <p:cNvSpPr>
            <a:spLocks noGrp="1"/>
          </p:cNvSpPr>
          <p:nvPr>
            <p:ph idx="1"/>
          </p:nvPr>
        </p:nvSpPr>
        <p:spPr>
          <a:xfrm>
            <a:off x="683575" y="2852943"/>
            <a:ext cx="7787209" cy="3528393"/>
          </a:xfrm>
        </p:spPr>
        <p:txBody>
          <a:bodyPr>
            <a:noAutofit/>
          </a:bodyPr>
          <a:lstStyle/>
          <a:p>
            <a:pPr marL="0" indent="0" algn="ctr">
              <a:spcBef>
                <a:spcPts val="601"/>
              </a:spcBef>
              <a:buNone/>
            </a:pPr>
            <a:r>
              <a:rPr lang="ja-JP" altLang="en-US" sz="5401" b="1" dirty="0">
                <a:effectLst>
                  <a:glow rad="228600">
                    <a:schemeClr val="bg1"/>
                  </a:glow>
                </a:effectLst>
                <a:ea typeface="游ゴシック" panose="020B0400000000000000" pitchFamily="50" charset="-128"/>
              </a:rPr>
              <a:t>善鸞が</a:t>
            </a:r>
            <a:r>
              <a:rPr lang="ja-JP" altLang="en-US" sz="5401" b="1" dirty="0">
                <a:solidFill>
                  <a:srgbClr val="FF0000"/>
                </a:solidFill>
                <a:effectLst>
                  <a:glow rad="228600">
                    <a:schemeClr val="bg1"/>
                  </a:glow>
                </a:effectLst>
                <a:ea typeface="游ゴシック" panose="020B0400000000000000" pitchFamily="50" charset="-128"/>
              </a:rPr>
              <a:t>嘘偽りの法門</a:t>
            </a:r>
            <a:r>
              <a:rPr lang="ja-JP" altLang="en-US" sz="5401" b="1" dirty="0">
                <a:effectLst>
                  <a:glow rad="228600">
                    <a:schemeClr val="bg1"/>
                  </a:glow>
                </a:effectLst>
                <a:ea typeface="游ゴシック" panose="020B0400000000000000" pitchFamily="50" charset="-128"/>
              </a:rPr>
              <a:t>を</a:t>
            </a:r>
            <a:endParaRPr lang="en-US" altLang="ja-JP" sz="5401" b="1" dirty="0">
              <a:effectLst>
                <a:glow rad="228600">
                  <a:schemeClr val="bg1"/>
                </a:glow>
              </a:effectLst>
              <a:ea typeface="游ゴシック" panose="020B0400000000000000" pitchFamily="50" charset="-128"/>
            </a:endParaRPr>
          </a:p>
          <a:p>
            <a:pPr marL="0" indent="0" algn="ctr">
              <a:spcBef>
                <a:spcPts val="601"/>
              </a:spcBef>
              <a:buNone/>
            </a:pPr>
            <a:r>
              <a:rPr lang="ja-JP" altLang="en-US" sz="5401" b="1" dirty="0">
                <a:effectLst>
                  <a:glow rad="228600">
                    <a:schemeClr val="bg1"/>
                  </a:glow>
                </a:effectLst>
                <a:ea typeface="游ゴシック" panose="020B0400000000000000" pitchFamily="50" charset="-128"/>
              </a:rPr>
              <a:t>説いたことによって</a:t>
            </a:r>
            <a:endParaRPr lang="en-US" altLang="ja-JP" sz="5401" b="1" dirty="0">
              <a:effectLst>
                <a:glow rad="228600">
                  <a:schemeClr val="bg1"/>
                </a:glow>
              </a:effectLst>
              <a:ea typeface="游ゴシック" panose="020B0400000000000000" pitchFamily="50" charset="-128"/>
            </a:endParaRPr>
          </a:p>
          <a:p>
            <a:pPr marL="0" indent="0" algn="ctr">
              <a:spcBef>
                <a:spcPts val="601"/>
              </a:spcBef>
              <a:buNone/>
            </a:pPr>
            <a:r>
              <a:rPr lang="ja-JP" altLang="en-US" sz="5401" b="1" dirty="0">
                <a:effectLst>
                  <a:glow rad="228600">
                    <a:schemeClr val="bg1"/>
                  </a:glow>
                </a:effectLst>
                <a:ea typeface="游ゴシック" panose="020B0400000000000000" pitchFamily="50" charset="-128"/>
              </a:rPr>
              <a:t>東国の門弟たちに</a:t>
            </a:r>
            <a:endParaRPr lang="en-US" altLang="ja-JP" sz="5401" b="1" dirty="0">
              <a:effectLst>
                <a:glow rad="228600">
                  <a:schemeClr val="bg1"/>
                </a:glow>
              </a:effectLst>
              <a:ea typeface="游ゴシック" panose="020B0400000000000000" pitchFamily="50" charset="-128"/>
            </a:endParaRPr>
          </a:p>
          <a:p>
            <a:pPr marL="0" indent="0" algn="ctr">
              <a:spcBef>
                <a:spcPts val="601"/>
              </a:spcBef>
              <a:buNone/>
            </a:pPr>
            <a:r>
              <a:rPr lang="ja-JP" altLang="en-US" sz="5401" b="1" dirty="0">
                <a:solidFill>
                  <a:srgbClr val="FF0000"/>
                </a:solidFill>
                <a:effectLst>
                  <a:glow rad="228600">
                    <a:schemeClr val="bg1"/>
                  </a:glow>
                </a:effectLst>
                <a:ea typeface="游ゴシック" panose="020B0400000000000000" pitchFamily="50" charset="-128"/>
              </a:rPr>
              <a:t>さらなる混乱</a:t>
            </a:r>
            <a:r>
              <a:rPr lang="ja-JP" altLang="en-US" sz="5401" b="1" dirty="0">
                <a:effectLst>
                  <a:glow rad="228600">
                    <a:schemeClr val="bg1"/>
                  </a:glow>
                </a:effectLst>
                <a:ea typeface="游ゴシック" panose="020B0400000000000000" pitchFamily="50" charset="-128"/>
              </a:rPr>
              <a:t>を招く</a:t>
            </a:r>
            <a:endParaRPr lang="en-US" altLang="ja-JP" sz="5401" b="1" dirty="0">
              <a:effectLst>
                <a:glow rad="228600">
                  <a:schemeClr val="bg1"/>
                </a:glow>
              </a:effectLst>
              <a:ea typeface="游ゴシック" panose="020B0400000000000000" pitchFamily="50" charset="-128"/>
            </a:endParaRPr>
          </a:p>
        </p:txBody>
      </p:sp>
    </p:spTree>
    <p:custDataLst>
      <p:tags r:id="rId1"/>
    </p:custDataLst>
    <p:extLst>
      <p:ext uri="{BB962C8B-B14F-4D97-AF65-F5344CB8AC3E}">
        <p14:creationId xmlns:p14="http://schemas.microsoft.com/office/powerpoint/2010/main" val="66285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1268760"/>
            <a:ext cx="8640960" cy="4968553"/>
          </a:xfrm>
        </p:spPr>
        <p:txBody>
          <a:bodyPr>
            <a:noAutofit/>
          </a:bodyPr>
          <a:lstStyle/>
          <a:p>
            <a:pPr marL="0" indent="0" algn="ctr">
              <a:buNone/>
            </a:pPr>
            <a:r>
              <a:rPr lang="ja-JP" altLang="en-US" sz="5401" b="1" dirty="0">
                <a:solidFill>
                  <a:schemeClr val="bg1"/>
                </a:solidFill>
                <a:effectLst>
                  <a:glow rad="228600">
                    <a:schemeClr val="tx1"/>
                  </a:glow>
                </a:effectLst>
                <a:ea typeface="游ゴシック" panose="020B0400000000000000" pitchFamily="50" charset="-128"/>
              </a:rPr>
              <a:t>ことの真相が明らかになり</a:t>
            </a:r>
            <a:endParaRPr lang="en-US" altLang="ja-JP" sz="5401" b="1" dirty="0">
              <a:solidFill>
                <a:schemeClr val="bg1"/>
              </a:solidFill>
              <a:effectLst>
                <a:glow rad="228600">
                  <a:schemeClr val="tx1"/>
                </a:glow>
              </a:effectLst>
              <a:ea typeface="游ゴシック" panose="020B0400000000000000" pitchFamily="50" charset="-128"/>
            </a:endParaRPr>
          </a:p>
          <a:p>
            <a:pPr marL="0" indent="0" algn="ctr">
              <a:buNone/>
            </a:pPr>
            <a:r>
              <a:rPr lang="ja-JP" altLang="en-US" sz="8000" b="1" dirty="0">
                <a:solidFill>
                  <a:srgbClr val="FF0000"/>
                </a:solidFill>
                <a:effectLst>
                  <a:glow rad="228600">
                    <a:schemeClr val="tx1"/>
                  </a:glow>
                </a:effectLst>
                <a:ea typeface="游ゴシック" panose="020B0400000000000000" pitchFamily="50" charset="-128"/>
              </a:rPr>
              <a:t>善鸞を義絶</a:t>
            </a:r>
            <a:r>
              <a:rPr lang="ja-JP" altLang="en-US" sz="5401" b="1" dirty="0">
                <a:solidFill>
                  <a:schemeClr val="bg1"/>
                </a:solidFill>
                <a:effectLst>
                  <a:glow rad="228600">
                    <a:schemeClr val="tx1"/>
                  </a:glow>
                </a:effectLst>
                <a:ea typeface="游ゴシック" panose="020B0400000000000000" pitchFamily="50" charset="-128"/>
              </a:rPr>
              <a:t>する旨を　</a:t>
            </a:r>
            <a:endParaRPr lang="en-US" altLang="ja-JP" sz="5401" b="1" dirty="0">
              <a:solidFill>
                <a:schemeClr val="bg1"/>
              </a:solidFill>
              <a:effectLst>
                <a:glow rad="228600">
                  <a:schemeClr val="tx1"/>
                </a:glow>
              </a:effectLst>
              <a:ea typeface="游ゴシック" panose="020B0400000000000000" pitchFamily="50" charset="-128"/>
            </a:endParaRPr>
          </a:p>
          <a:p>
            <a:pPr marL="0" indent="0" algn="ctr">
              <a:buNone/>
            </a:pPr>
            <a:r>
              <a:rPr lang="ja-JP" altLang="en-US" sz="5401" b="1" dirty="0">
                <a:solidFill>
                  <a:schemeClr val="bg1"/>
                </a:solidFill>
                <a:effectLst>
                  <a:glow rad="228600">
                    <a:schemeClr val="tx1"/>
                  </a:glow>
                </a:effectLst>
                <a:ea typeface="游ゴシック" panose="020B0400000000000000" pitchFamily="50" charset="-128"/>
              </a:rPr>
              <a:t>善鸞自身と東国の門弟に</a:t>
            </a:r>
            <a:endParaRPr lang="en-US" altLang="ja-JP" sz="5401" b="1" dirty="0">
              <a:solidFill>
                <a:schemeClr val="bg1"/>
              </a:solidFill>
              <a:effectLst>
                <a:glow rad="228600">
                  <a:schemeClr val="tx1"/>
                </a:glow>
              </a:effectLst>
              <a:ea typeface="游ゴシック" panose="020B0400000000000000" pitchFamily="50" charset="-128"/>
            </a:endParaRPr>
          </a:p>
          <a:p>
            <a:pPr marL="0" indent="0" algn="ctr">
              <a:buNone/>
            </a:pPr>
            <a:r>
              <a:rPr lang="ja-JP" altLang="en-US" sz="5401" b="1" dirty="0">
                <a:solidFill>
                  <a:schemeClr val="bg1"/>
                </a:solidFill>
                <a:effectLst>
                  <a:glow rad="228600">
                    <a:schemeClr val="tx1"/>
                  </a:glow>
                </a:effectLst>
                <a:ea typeface="游ゴシック" panose="020B0400000000000000" pitchFamily="50" charset="-128"/>
              </a:rPr>
              <a:t>宣言した</a:t>
            </a:r>
          </a:p>
        </p:txBody>
      </p:sp>
    </p:spTree>
    <p:custDataLst>
      <p:tags r:id="rId1"/>
    </p:custDataLst>
    <p:extLst>
      <p:ext uri="{BB962C8B-B14F-4D97-AF65-F5344CB8AC3E}">
        <p14:creationId xmlns:p14="http://schemas.microsoft.com/office/powerpoint/2010/main" val="256197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39552" y="644223"/>
            <a:ext cx="8064896" cy="5544617"/>
          </a:xfrm>
          <a:solidFill>
            <a:schemeClr val="tx2">
              <a:lumMod val="75000"/>
            </a:schemeClr>
          </a:solidFill>
        </p:spPr>
        <p:txBody>
          <a:bodyPr>
            <a:noAutofit/>
          </a:bodyPr>
          <a:lstStyle/>
          <a:p>
            <a:pPr marL="0" indent="0" algn="ctr">
              <a:buNone/>
            </a:pPr>
            <a:r>
              <a:rPr lang="ja-JP" altLang="en-US" sz="8000" b="1" dirty="0">
                <a:solidFill>
                  <a:schemeClr val="bg1"/>
                </a:solidFill>
                <a:effectLst>
                  <a:glow rad="228600">
                    <a:schemeClr val="tx1"/>
                  </a:glow>
                </a:effectLst>
                <a:ea typeface="游ゴシック" panose="020B0400000000000000" pitchFamily="50" charset="-128"/>
              </a:rPr>
              <a:t>建長八年</a:t>
            </a:r>
            <a:r>
              <a:rPr lang="ja-JP" altLang="en-US" sz="4800" b="1" dirty="0">
                <a:solidFill>
                  <a:schemeClr val="bg1"/>
                </a:solidFill>
                <a:effectLst>
                  <a:glow rad="228600">
                    <a:schemeClr val="tx1"/>
                  </a:glow>
                </a:effectLst>
                <a:ea typeface="游ゴシック" panose="020B0400000000000000" pitchFamily="50" charset="-128"/>
              </a:rPr>
              <a:t>（１２５６）</a:t>
            </a:r>
            <a:endParaRPr lang="en-US" altLang="ja-JP" sz="4800" b="1" dirty="0">
              <a:solidFill>
                <a:schemeClr val="bg1"/>
              </a:solidFill>
              <a:effectLst>
                <a:glow rad="228600">
                  <a:schemeClr val="tx1"/>
                </a:glow>
              </a:effectLst>
              <a:ea typeface="游ゴシック" panose="020B0400000000000000" pitchFamily="50" charset="-128"/>
            </a:endParaRPr>
          </a:p>
          <a:p>
            <a:pPr marL="0" indent="0" algn="ctr">
              <a:buNone/>
            </a:pPr>
            <a:r>
              <a:rPr lang="ja-JP" altLang="en-US" sz="8000" b="1" dirty="0">
                <a:solidFill>
                  <a:schemeClr val="bg1"/>
                </a:solidFill>
                <a:effectLst>
                  <a:glow rad="228600">
                    <a:schemeClr val="tx1"/>
                  </a:glow>
                </a:effectLst>
                <a:ea typeface="游ゴシック" panose="020B0400000000000000" pitchFamily="50" charset="-128"/>
              </a:rPr>
              <a:t>５月２９日</a:t>
            </a:r>
            <a:endParaRPr lang="en-US" altLang="ja-JP" sz="8000" b="1" dirty="0">
              <a:solidFill>
                <a:schemeClr val="bg1"/>
              </a:solidFill>
              <a:effectLst>
                <a:glow rad="228600">
                  <a:schemeClr val="tx1"/>
                </a:glow>
              </a:effectLst>
              <a:ea typeface="游ゴシック" panose="020B0400000000000000" pitchFamily="50" charset="-128"/>
            </a:endParaRPr>
          </a:p>
          <a:p>
            <a:pPr marL="0" indent="0" algn="ctr">
              <a:buNone/>
            </a:pPr>
            <a:r>
              <a:rPr lang="ja-JP" altLang="en-US" sz="8000" b="1" dirty="0">
                <a:solidFill>
                  <a:schemeClr val="bg1"/>
                </a:solidFill>
                <a:effectLst>
                  <a:glow rad="228600">
                    <a:schemeClr val="tx1"/>
                  </a:glow>
                </a:effectLst>
                <a:ea typeface="游ゴシック" panose="020B0400000000000000" pitchFamily="50" charset="-128"/>
              </a:rPr>
              <a:t>親鸞聖人８４歳のこと</a:t>
            </a:r>
          </a:p>
        </p:txBody>
      </p:sp>
    </p:spTree>
    <p:custDataLst>
      <p:tags r:id="rId1"/>
    </p:custDataLst>
    <p:extLst>
      <p:ext uri="{BB962C8B-B14F-4D97-AF65-F5344CB8AC3E}">
        <p14:creationId xmlns:p14="http://schemas.microsoft.com/office/powerpoint/2010/main" val="399309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4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500"/>
                                        <p:tgtEl>
                                          <p:spTgt spid="3">
                                            <p:txEl>
                                              <p:pRg st="0" end="0"/>
                                            </p:txEl>
                                          </p:spTgt>
                                        </p:tgtEl>
                                      </p:cBhvr>
                                    </p:animEffect>
                                  </p:childTnLst>
                                </p:cTn>
                              </p:par>
                            </p:childTnLst>
                          </p:cTn>
                        </p:par>
                        <p:par>
                          <p:cTn id="11" fill="hold">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500"/>
                                        <p:tgtEl>
                                          <p:spTgt spid="3">
                                            <p:txEl>
                                              <p:pRg st="1" end="1"/>
                                            </p:txEl>
                                          </p:spTgt>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24100" y="1587861"/>
            <a:ext cx="7283152" cy="3672409"/>
          </a:xfrm>
        </p:spPr>
        <p:txBody>
          <a:bodyPr>
            <a:noAutofit/>
          </a:bodyPr>
          <a:lstStyle/>
          <a:p>
            <a:pPr marL="0" indent="0" algn="ctr">
              <a:buNone/>
            </a:pPr>
            <a:r>
              <a:rPr lang="ja-JP" altLang="en-US" sz="6000" b="1" dirty="0">
                <a:ea typeface="游ゴシック" panose="020B0400000000000000" pitchFamily="50" charset="-128"/>
              </a:rPr>
              <a:t>この一連の出来事を</a:t>
            </a:r>
            <a:endParaRPr lang="en-US" altLang="ja-JP" sz="6000" b="1" dirty="0">
              <a:ea typeface="游ゴシック" panose="020B0400000000000000" pitchFamily="50" charset="-128"/>
            </a:endParaRPr>
          </a:p>
          <a:p>
            <a:pPr marL="0" indent="0" algn="ctr">
              <a:buNone/>
            </a:pPr>
            <a:r>
              <a:rPr lang="ja-JP" altLang="en-US" sz="8000" b="1" dirty="0">
                <a:ea typeface="游ゴシック" panose="020B0400000000000000" pitchFamily="50" charset="-128"/>
              </a:rPr>
              <a:t>「</a:t>
            </a:r>
            <a:r>
              <a:rPr lang="ja-JP" altLang="en-US" sz="8000" b="1" dirty="0">
                <a:solidFill>
                  <a:srgbClr val="FF0000"/>
                </a:solidFill>
                <a:ea typeface="游ゴシック" panose="020B0400000000000000" pitchFamily="50" charset="-128"/>
              </a:rPr>
              <a:t>善鸞事件</a:t>
            </a:r>
            <a:r>
              <a:rPr lang="ja-JP" altLang="en-US" sz="8000" b="1" dirty="0">
                <a:ea typeface="游ゴシック" panose="020B0400000000000000" pitchFamily="50" charset="-128"/>
              </a:rPr>
              <a:t>」</a:t>
            </a:r>
            <a:endParaRPr lang="en-US" altLang="ja-JP" sz="8000" b="1" dirty="0">
              <a:ea typeface="游ゴシック" panose="020B0400000000000000" pitchFamily="50" charset="-128"/>
            </a:endParaRPr>
          </a:p>
          <a:p>
            <a:pPr marL="0" indent="0" algn="ctr">
              <a:buNone/>
            </a:pPr>
            <a:r>
              <a:rPr lang="ja-JP" altLang="en-US" sz="6000" b="1" dirty="0">
                <a:ea typeface="游ゴシック" panose="020B0400000000000000" pitchFamily="50" charset="-128"/>
              </a:rPr>
              <a:t>という</a:t>
            </a:r>
            <a:endParaRPr lang="en-US" altLang="ja-JP" sz="6000" b="1" dirty="0">
              <a:ea typeface="游ゴシック" panose="020B0400000000000000" pitchFamily="50" charset="-128"/>
            </a:endParaRPr>
          </a:p>
        </p:txBody>
      </p:sp>
    </p:spTree>
    <p:extLst>
      <p:ext uri="{BB962C8B-B14F-4D97-AF65-F5344CB8AC3E}">
        <p14:creationId xmlns:p14="http://schemas.microsoft.com/office/powerpoint/2010/main" val="38335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2" y="836712"/>
            <a:ext cx="9145017" cy="2108212"/>
          </a:xfrm>
        </p:spPr>
        <p:txBody>
          <a:bodyPr>
            <a:normAutofit/>
          </a:bodyPr>
          <a:lstStyle/>
          <a:p>
            <a:pPr marL="0" indent="0" algn="ctr">
              <a:buNone/>
            </a:pPr>
            <a:r>
              <a:rPr lang="en-US" altLang="ja-JP" sz="5401" b="1" dirty="0">
                <a:effectLst>
                  <a:glow rad="228600">
                    <a:schemeClr val="bg1"/>
                  </a:glow>
                </a:effectLst>
                <a:ea typeface="游ゴシック" panose="020B0400000000000000" pitchFamily="50" charset="-128"/>
              </a:rPr>
              <a:t>『</a:t>
            </a:r>
            <a:r>
              <a:rPr lang="ja-JP" altLang="en-US" sz="5401" b="1" dirty="0">
                <a:effectLst>
                  <a:glow rad="228600">
                    <a:schemeClr val="bg1"/>
                  </a:glow>
                </a:effectLst>
                <a:ea typeface="游ゴシック" panose="020B0400000000000000" pitchFamily="50" charset="-128"/>
              </a:rPr>
              <a:t>歎異抄</a:t>
            </a:r>
            <a:r>
              <a:rPr lang="en-US" altLang="ja-JP" sz="5401" b="1" dirty="0">
                <a:effectLst>
                  <a:glow rad="228600">
                    <a:schemeClr val="bg1"/>
                  </a:glow>
                </a:effectLst>
                <a:ea typeface="游ゴシック" panose="020B0400000000000000" pitchFamily="50" charset="-128"/>
              </a:rPr>
              <a:t>』</a:t>
            </a:r>
            <a:r>
              <a:rPr lang="ja-JP" altLang="en-US" sz="5401" b="1" dirty="0">
                <a:effectLst>
                  <a:glow rad="228600">
                    <a:schemeClr val="bg1"/>
                  </a:glow>
                </a:effectLst>
                <a:ea typeface="游ゴシック" panose="020B0400000000000000" pitchFamily="50" charset="-128"/>
              </a:rPr>
              <a:t>のなかでも、</a:t>
            </a:r>
            <a:endParaRPr lang="en-US" altLang="ja-JP" sz="5401" b="1" dirty="0">
              <a:effectLst>
                <a:glow rad="228600">
                  <a:schemeClr val="bg1"/>
                </a:glow>
              </a:effectLst>
              <a:ea typeface="游ゴシック" panose="020B0400000000000000" pitchFamily="50" charset="-128"/>
            </a:endParaRPr>
          </a:p>
          <a:p>
            <a:pPr marL="0" indent="0" algn="ctr">
              <a:buNone/>
            </a:pPr>
            <a:r>
              <a:rPr lang="ja-JP" altLang="en-US" sz="5401" b="1" dirty="0">
                <a:effectLst>
                  <a:glow rad="228600">
                    <a:schemeClr val="bg1"/>
                  </a:glow>
                </a:effectLst>
                <a:ea typeface="游ゴシック" panose="020B0400000000000000" pitchFamily="50" charset="-128"/>
              </a:rPr>
              <a:t>特にドラマティックな法語。</a:t>
            </a:r>
            <a:endParaRPr lang="en-US" altLang="ja-JP" sz="5401" b="1" dirty="0">
              <a:effectLst>
                <a:glow rad="228600">
                  <a:schemeClr val="bg1"/>
                </a:glow>
              </a:effectLst>
              <a:ea typeface="游ゴシック" panose="020B0400000000000000" pitchFamily="50" charset="-128"/>
            </a:endParaRPr>
          </a:p>
        </p:txBody>
      </p:sp>
      <p:sp>
        <p:nvSpPr>
          <p:cNvPr id="7" name="コンテンツ プレースホルダー 2"/>
          <p:cNvSpPr txBox="1">
            <a:spLocks/>
          </p:cNvSpPr>
          <p:nvPr/>
        </p:nvSpPr>
        <p:spPr>
          <a:xfrm>
            <a:off x="-2052736" y="0"/>
            <a:ext cx="9145017" cy="2108212"/>
          </a:xfrm>
          <a:prstGeom prst="rect">
            <a:avLst/>
          </a:prstGeom>
        </p:spPr>
        <p:txBody>
          <a:bodyPr vert="horz" lIns="91440" tIns="45720" rIns="91440" bIns="45720" rtlCol="0">
            <a:normAutofit/>
          </a:bodyPr>
          <a:lstStyle>
            <a:lvl1pPr marL="342874" indent="-342874" algn="l" defTabSz="914332"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95" indent="-285730" algn="l" defTabSz="914332"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14" indent="-228584" algn="l" defTabSz="914332"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81"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247"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413"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5401" b="1" dirty="0">
                <a:effectLst>
                  <a:glow rad="228600">
                    <a:schemeClr val="bg1"/>
                  </a:glow>
                </a:effectLst>
                <a:ea typeface="游ゴシック" panose="020B0400000000000000" pitchFamily="50" charset="-128"/>
              </a:rPr>
              <a:t>第二条は・・・</a:t>
            </a:r>
            <a:endParaRPr lang="en-US" altLang="ja-JP" sz="5401" b="1" dirty="0">
              <a:effectLst>
                <a:glow rad="228600">
                  <a:schemeClr val="bg1"/>
                </a:glow>
              </a:effectLst>
              <a:ea typeface="游ゴシック" panose="020B0400000000000000" pitchFamily="50" charset="-128"/>
            </a:endParaRPr>
          </a:p>
        </p:txBody>
      </p:sp>
      <p:pic>
        <p:nvPicPr>
          <p:cNvPr id="8" name="図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3568" y="2757799"/>
            <a:ext cx="7207317" cy="4077072"/>
          </a:xfrm>
          <a:prstGeom prst="rect">
            <a:avLst/>
          </a:prstGeom>
        </p:spPr>
      </p:pic>
    </p:spTree>
    <p:custDataLst>
      <p:tags r:id="rId1"/>
    </p:custDataLst>
    <p:extLst>
      <p:ext uri="{BB962C8B-B14F-4D97-AF65-F5344CB8AC3E}">
        <p14:creationId xmlns:p14="http://schemas.microsoft.com/office/powerpoint/2010/main" val="130871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332656"/>
            <a:ext cx="9144000" cy="3168352"/>
          </a:xfrm>
        </p:spPr>
        <p:txBody>
          <a:bodyPr>
            <a:noAutofit/>
          </a:bodyPr>
          <a:lstStyle/>
          <a:p>
            <a:pPr marL="0" indent="0" algn="ctr">
              <a:buNone/>
            </a:pPr>
            <a:r>
              <a:rPr lang="ja-JP" altLang="en-US" sz="6000" b="1" dirty="0">
                <a:ea typeface="游ゴシック" panose="020B0400000000000000" pitchFamily="50" charset="-128"/>
              </a:rPr>
              <a:t>念仏に</a:t>
            </a:r>
            <a:r>
              <a:rPr lang="ja-JP" altLang="en-US" sz="6000" b="1" dirty="0">
                <a:solidFill>
                  <a:srgbClr val="FF0000"/>
                </a:solidFill>
                <a:ea typeface="游ゴシック" panose="020B0400000000000000" pitchFamily="50" charset="-128"/>
              </a:rPr>
              <a:t>疑惑</a:t>
            </a:r>
            <a:r>
              <a:rPr lang="ja-JP" altLang="en-US" sz="6000" b="1" dirty="0">
                <a:ea typeface="游ゴシック" panose="020B0400000000000000" pitchFamily="50" charset="-128"/>
              </a:rPr>
              <a:t>を生じ</a:t>
            </a:r>
            <a:endParaRPr lang="en-US" altLang="ja-JP" sz="6000" b="1" dirty="0">
              <a:ea typeface="游ゴシック" panose="020B0400000000000000" pitchFamily="50" charset="-128"/>
            </a:endParaRPr>
          </a:p>
          <a:p>
            <a:pPr marL="0" indent="0" algn="ctr">
              <a:buNone/>
            </a:pPr>
            <a:r>
              <a:rPr lang="ja-JP" altLang="en-US" sz="6000" b="1" dirty="0">
                <a:ea typeface="游ゴシック" panose="020B0400000000000000" pitchFamily="50" charset="-128"/>
              </a:rPr>
              <a:t>心の</a:t>
            </a:r>
            <a:r>
              <a:rPr lang="ja-JP" altLang="en-US" sz="6000" b="1" dirty="0">
                <a:solidFill>
                  <a:srgbClr val="FF0000"/>
                </a:solidFill>
                <a:ea typeface="游ゴシック" panose="020B0400000000000000" pitchFamily="50" charset="-128"/>
              </a:rPr>
              <a:t>よりどころ</a:t>
            </a:r>
            <a:r>
              <a:rPr lang="ja-JP" altLang="en-US" sz="6000" b="1" dirty="0">
                <a:ea typeface="游ゴシック" panose="020B0400000000000000" pitchFamily="50" charset="-128"/>
              </a:rPr>
              <a:t>を</a:t>
            </a:r>
            <a:r>
              <a:rPr lang="ja-JP" altLang="en-US" sz="6000" b="1" dirty="0">
                <a:solidFill>
                  <a:srgbClr val="FF0000"/>
                </a:solidFill>
                <a:ea typeface="游ゴシック" panose="020B0400000000000000" pitchFamily="50" charset="-128"/>
              </a:rPr>
              <a:t>見失って</a:t>
            </a:r>
            <a:r>
              <a:rPr lang="ja-JP" altLang="en-US" sz="6000" b="1" dirty="0">
                <a:ea typeface="游ゴシック" panose="020B0400000000000000" pitchFamily="50" charset="-128"/>
              </a:rPr>
              <a:t>しまった人も</a:t>
            </a:r>
            <a:r>
              <a:rPr lang="en-US" altLang="ja-JP" sz="6000" b="1" dirty="0">
                <a:ea typeface="游ゴシック" panose="020B0400000000000000" pitchFamily="50" charset="-128"/>
              </a:rPr>
              <a:t>…</a:t>
            </a:r>
          </a:p>
        </p:txBody>
      </p:sp>
      <p:sp>
        <p:nvSpPr>
          <p:cNvPr id="4" name="コンテンツ プレースホルダー 2"/>
          <p:cNvSpPr txBox="1">
            <a:spLocks/>
          </p:cNvSpPr>
          <p:nvPr/>
        </p:nvSpPr>
        <p:spPr>
          <a:xfrm>
            <a:off x="107504" y="3789040"/>
            <a:ext cx="9144000" cy="2640768"/>
          </a:xfrm>
          <a:prstGeom prst="rect">
            <a:avLst/>
          </a:prstGeom>
        </p:spPr>
        <p:txBody>
          <a:bodyPr vert="horz" lIns="91440" tIns="45720" rIns="91440" bIns="45720" rtlCol="0">
            <a:noAutofit/>
          </a:bodyPr>
          <a:lstStyle>
            <a:lvl1pPr marL="342874" indent="-342874" algn="l" defTabSz="914332"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95" indent="-285730" algn="l" defTabSz="914332"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14" indent="-228584" algn="l" defTabSz="914332"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81"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247"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413"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7200" b="1" dirty="0">
                <a:effectLst>
                  <a:glow rad="228600">
                    <a:schemeClr val="bg1"/>
                  </a:glow>
                </a:effectLst>
                <a:ea typeface="游ゴシック" panose="020B0400000000000000" pitchFamily="50" charset="-128"/>
              </a:rPr>
              <a:t>何が</a:t>
            </a:r>
            <a:r>
              <a:rPr lang="ja-JP" altLang="en-US" sz="7200" b="1" dirty="0">
                <a:solidFill>
                  <a:srgbClr val="FF0000"/>
                </a:solidFill>
                <a:effectLst>
                  <a:glow rad="228600">
                    <a:schemeClr val="bg1"/>
                  </a:glow>
                </a:effectLst>
                <a:ea typeface="游ゴシック" panose="020B0400000000000000" pitchFamily="50" charset="-128"/>
              </a:rPr>
              <a:t>真実</a:t>
            </a:r>
            <a:r>
              <a:rPr lang="ja-JP" altLang="en-US" sz="7200" b="1" dirty="0">
                <a:effectLst>
                  <a:glow rad="228600">
                    <a:schemeClr val="bg1"/>
                  </a:glow>
                </a:effectLst>
                <a:ea typeface="游ゴシック" panose="020B0400000000000000" pitchFamily="50" charset="-128"/>
              </a:rPr>
              <a:t>であるのか</a:t>
            </a:r>
            <a:endParaRPr lang="en-US" altLang="ja-JP" sz="7200" b="1" dirty="0">
              <a:effectLst>
                <a:glow rad="228600">
                  <a:schemeClr val="bg1"/>
                </a:glow>
              </a:effectLst>
              <a:ea typeface="游ゴシック" panose="020B0400000000000000" pitchFamily="50" charset="-128"/>
            </a:endParaRPr>
          </a:p>
          <a:p>
            <a:pPr marL="0" indent="0" algn="ctr">
              <a:buFont typeface="Arial" panose="020B0604020202020204" pitchFamily="34" charset="0"/>
              <a:buNone/>
            </a:pPr>
            <a:r>
              <a:rPr lang="ja-JP" altLang="en-US" sz="7200" b="1" dirty="0">
                <a:solidFill>
                  <a:srgbClr val="FF0000"/>
                </a:solidFill>
                <a:effectLst>
                  <a:glow rad="228600">
                    <a:schemeClr val="bg1"/>
                  </a:glow>
                </a:effectLst>
                <a:ea typeface="游ゴシック" panose="020B0400000000000000" pitchFamily="50" charset="-128"/>
              </a:rPr>
              <a:t>迷い</a:t>
            </a:r>
            <a:r>
              <a:rPr lang="ja-JP" altLang="en-US" sz="7200" b="1" dirty="0">
                <a:effectLst>
                  <a:glow rad="228600">
                    <a:schemeClr val="bg1"/>
                  </a:glow>
                </a:effectLst>
                <a:ea typeface="游ゴシック" panose="020B0400000000000000" pitchFamily="50" charset="-128"/>
              </a:rPr>
              <a:t>を生じていた</a:t>
            </a:r>
            <a:endParaRPr lang="en-US" altLang="ja-JP" sz="7200" b="1" dirty="0">
              <a:effectLst>
                <a:glow rad="228600">
                  <a:schemeClr val="bg1"/>
                </a:glow>
              </a:effectLst>
              <a:ea typeface="游ゴシック" panose="020B0400000000000000" pitchFamily="50" charset="-128"/>
            </a:endParaRPr>
          </a:p>
        </p:txBody>
      </p:sp>
    </p:spTree>
    <p:custDataLst>
      <p:tags r:id="rId1"/>
    </p:custDataLst>
    <p:extLst>
      <p:ext uri="{BB962C8B-B14F-4D97-AF65-F5344CB8AC3E}">
        <p14:creationId xmlns:p14="http://schemas.microsoft.com/office/powerpoint/2010/main" val="370443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雲形吹き出し 5"/>
          <p:cNvSpPr/>
          <p:nvPr/>
        </p:nvSpPr>
        <p:spPr>
          <a:xfrm>
            <a:off x="323534" y="188646"/>
            <a:ext cx="8424937" cy="2952329"/>
          </a:xfrm>
          <a:prstGeom prst="cloudCallout">
            <a:avLst>
              <a:gd name="adj1" fmla="val -1247"/>
              <a:gd name="adj2" fmla="val 84819"/>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lang="ja-JP" altLang="en-US" sz="7200" dirty="0">
              <a:solidFill>
                <a:srgbClr val="FF0000"/>
              </a:solidFill>
              <a:ea typeface="游ゴシック" panose="020B0400000000000000" pitchFamily="50" charset="-128"/>
            </a:endParaRPr>
          </a:p>
        </p:txBody>
      </p:sp>
      <p:sp>
        <p:nvSpPr>
          <p:cNvPr id="8" name="テキスト ボックス 7"/>
          <p:cNvSpPr txBox="1"/>
          <p:nvPr/>
        </p:nvSpPr>
        <p:spPr>
          <a:xfrm>
            <a:off x="1547670" y="722809"/>
            <a:ext cx="5688633" cy="1938992"/>
          </a:xfrm>
          <a:prstGeom prst="rect">
            <a:avLst/>
          </a:prstGeom>
          <a:noFill/>
        </p:spPr>
        <p:txBody>
          <a:bodyPr vert="horz" wrap="square" rtlCol="0">
            <a:spAutoFit/>
          </a:bodyPr>
          <a:lstStyle/>
          <a:p>
            <a:r>
              <a:rPr lang="ja-JP" altLang="en-US" sz="4000" b="1" dirty="0">
                <a:latin typeface="游ゴシック" panose="020B0400000000000000" pitchFamily="50" charset="-128"/>
                <a:ea typeface="游ゴシック" panose="020B0400000000000000" pitchFamily="50" charset="-128"/>
              </a:rPr>
              <a:t>やはり、善鸞が言う秘密の法門があるのではないか？</a:t>
            </a:r>
          </a:p>
        </p:txBody>
      </p:sp>
      <p:pic>
        <p:nvPicPr>
          <p:cNvPr id="5" name="図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5616" y="2661801"/>
            <a:ext cx="6327215" cy="4488207"/>
          </a:xfrm>
          <a:prstGeom prst="rect">
            <a:avLst/>
          </a:prstGeom>
        </p:spPr>
      </p:pic>
    </p:spTree>
    <p:custDataLst>
      <p:tags r:id="rId1"/>
    </p:custDataLst>
    <p:extLst>
      <p:ext uri="{BB962C8B-B14F-4D97-AF65-F5344CB8AC3E}">
        <p14:creationId xmlns:p14="http://schemas.microsoft.com/office/powerpoint/2010/main" val="171054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雲形吹き出し 5"/>
          <p:cNvSpPr/>
          <p:nvPr/>
        </p:nvSpPr>
        <p:spPr>
          <a:xfrm>
            <a:off x="1259632" y="57070"/>
            <a:ext cx="6984777" cy="3096343"/>
          </a:xfrm>
          <a:prstGeom prst="cloudCallout">
            <a:avLst>
              <a:gd name="adj1" fmla="val -3663"/>
              <a:gd name="adj2" fmla="val 78009"/>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lang="ja-JP" altLang="en-US" sz="7200" dirty="0">
              <a:solidFill>
                <a:srgbClr val="FF0000"/>
              </a:solidFill>
              <a:ea typeface="游ゴシック" panose="020B0400000000000000" pitchFamily="50" charset="-128"/>
            </a:endParaRPr>
          </a:p>
        </p:txBody>
      </p:sp>
      <p:sp>
        <p:nvSpPr>
          <p:cNvPr id="8" name="テキスト ボックス 7"/>
          <p:cNvSpPr txBox="1"/>
          <p:nvPr/>
        </p:nvSpPr>
        <p:spPr>
          <a:xfrm>
            <a:off x="2375763" y="722811"/>
            <a:ext cx="4392489" cy="1938992"/>
          </a:xfrm>
          <a:prstGeom prst="rect">
            <a:avLst/>
          </a:prstGeom>
          <a:noFill/>
        </p:spPr>
        <p:txBody>
          <a:bodyPr vert="horz" wrap="square" rtlCol="0">
            <a:spAutoFit/>
          </a:bodyPr>
          <a:lstStyle/>
          <a:p>
            <a:r>
              <a:rPr lang="ja-JP" altLang="en-US" sz="4000" b="1" dirty="0">
                <a:latin typeface="游ゴシック" panose="020B0400000000000000" pitchFamily="50" charset="-128"/>
                <a:ea typeface="游ゴシック" panose="020B0400000000000000" pitchFamily="50" charset="-128"/>
              </a:rPr>
              <a:t>念仏すると地獄に堕ちるというのは本当か？</a:t>
            </a:r>
          </a:p>
        </p:txBody>
      </p:sp>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5616" y="2661801"/>
            <a:ext cx="6327215" cy="4488207"/>
          </a:xfrm>
          <a:prstGeom prst="rect">
            <a:avLst/>
          </a:prstGeom>
        </p:spPr>
      </p:pic>
    </p:spTree>
    <p:extLst>
      <p:ext uri="{BB962C8B-B14F-4D97-AF65-F5344CB8AC3E}">
        <p14:creationId xmlns:p14="http://schemas.microsoft.com/office/powerpoint/2010/main" val="361272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雲形吹き出し 5"/>
          <p:cNvSpPr/>
          <p:nvPr/>
        </p:nvSpPr>
        <p:spPr>
          <a:xfrm>
            <a:off x="395542" y="116643"/>
            <a:ext cx="8280921" cy="3096343"/>
          </a:xfrm>
          <a:prstGeom prst="cloudCallout">
            <a:avLst>
              <a:gd name="adj1" fmla="val 14551"/>
              <a:gd name="adj2" fmla="val 73396"/>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lang="ja-JP" altLang="en-US" sz="7200" dirty="0">
              <a:solidFill>
                <a:srgbClr val="FF0000"/>
              </a:solidFill>
              <a:ea typeface="游ゴシック" panose="020B0400000000000000" pitchFamily="50" charset="-128"/>
            </a:endParaRPr>
          </a:p>
        </p:txBody>
      </p:sp>
      <p:sp>
        <p:nvSpPr>
          <p:cNvPr id="8" name="テキスト ボックス 7"/>
          <p:cNvSpPr txBox="1"/>
          <p:nvPr/>
        </p:nvSpPr>
        <p:spPr>
          <a:xfrm>
            <a:off x="1645940" y="695310"/>
            <a:ext cx="5328592" cy="1938992"/>
          </a:xfrm>
          <a:prstGeom prst="rect">
            <a:avLst/>
          </a:prstGeom>
          <a:noFill/>
        </p:spPr>
        <p:txBody>
          <a:bodyPr vert="horz" wrap="square" rtlCol="0">
            <a:spAutoFit/>
          </a:bodyPr>
          <a:lstStyle/>
          <a:p>
            <a:r>
              <a:rPr lang="ja-JP" altLang="en-US" sz="4000" b="1" dirty="0">
                <a:latin typeface="游ゴシック" panose="020B0400000000000000" pitchFamily="50" charset="-128"/>
                <a:ea typeface="游ゴシック" panose="020B0400000000000000" pitchFamily="50" charset="-128"/>
              </a:rPr>
              <a:t>本当は念仏のほかに救われる方法があるのではないか？</a:t>
            </a: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5616" y="2661801"/>
            <a:ext cx="6327215" cy="4488207"/>
          </a:xfrm>
          <a:prstGeom prst="rect">
            <a:avLst/>
          </a:prstGeom>
        </p:spPr>
      </p:pic>
    </p:spTree>
    <p:extLst>
      <p:ext uri="{BB962C8B-B14F-4D97-AF65-F5344CB8AC3E}">
        <p14:creationId xmlns:p14="http://schemas.microsoft.com/office/powerpoint/2010/main" val="133193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83568" y="10847"/>
            <a:ext cx="7776864" cy="2664297"/>
          </a:xfrm>
        </p:spPr>
        <p:txBody>
          <a:bodyPr>
            <a:noAutofit/>
          </a:bodyPr>
          <a:lstStyle/>
          <a:p>
            <a:pPr marL="0" indent="0">
              <a:spcBef>
                <a:spcPts val="0"/>
              </a:spcBef>
              <a:buNone/>
              <a:defRPr/>
            </a:pPr>
            <a:r>
              <a:rPr lang="ja-JP" altLang="en-US" sz="5401" b="1" dirty="0">
                <a:effectLst>
                  <a:glow rad="228600">
                    <a:schemeClr val="bg1"/>
                  </a:glow>
                </a:effectLst>
                <a:ea typeface="游ゴシック" panose="020B0400000000000000" pitchFamily="50" charset="-128"/>
              </a:rPr>
              <a:t>親鸞聖人は、門弟たちの　思いを見抜き、</a:t>
            </a:r>
            <a:r>
              <a:rPr lang="ja-JP" altLang="en-US" sz="5401" b="1" dirty="0">
                <a:solidFill>
                  <a:srgbClr val="FF0000"/>
                </a:solidFill>
                <a:effectLst>
                  <a:glow rad="228600">
                    <a:schemeClr val="bg1"/>
                  </a:glow>
                </a:effectLst>
                <a:ea typeface="游ゴシック" panose="020B0400000000000000" pitchFamily="50" charset="-128"/>
              </a:rPr>
              <a:t>“往生極楽のみち”</a:t>
            </a:r>
            <a:r>
              <a:rPr lang="ja-JP" altLang="en-US" sz="5401" b="1" dirty="0">
                <a:effectLst>
                  <a:glow rad="228600">
                    <a:schemeClr val="bg1"/>
                  </a:glow>
                </a:effectLst>
                <a:ea typeface="游ゴシック" panose="020B0400000000000000" pitchFamily="50" charset="-128"/>
              </a:rPr>
              <a:t>の一言に問題意識を整理された。</a:t>
            </a:r>
            <a:endParaRPr lang="en-US" altLang="ja-JP" sz="5401" b="1" dirty="0">
              <a:effectLst>
                <a:glow rad="228600">
                  <a:schemeClr val="bg1"/>
                </a:glow>
              </a:effectLst>
              <a:ea typeface="游ゴシック" panose="020B0400000000000000" pitchFamily="50" charset="-128"/>
            </a:endParaRPr>
          </a:p>
        </p:txBody>
      </p:sp>
      <p:pic>
        <p:nvPicPr>
          <p:cNvPr id="6" name="図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75656" y="3284984"/>
            <a:ext cx="6316262" cy="3573016"/>
          </a:xfrm>
          <a:prstGeom prst="rect">
            <a:avLst/>
          </a:prstGeom>
        </p:spPr>
      </p:pic>
    </p:spTree>
    <p:custDataLst>
      <p:tags r:id="rId1"/>
    </p:custDataLst>
    <p:extLst>
      <p:ext uri="{BB962C8B-B14F-4D97-AF65-F5344CB8AC3E}">
        <p14:creationId xmlns:p14="http://schemas.microsoft.com/office/powerpoint/2010/main" val="63065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1533" y="1772826"/>
            <a:ext cx="8568953" cy="472005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5401" b="1" dirty="0">
                <a:solidFill>
                  <a:prstClr val="black"/>
                </a:solidFill>
                <a:ea typeface="游ゴシック" panose="020B0400000000000000" pitchFamily="50" charset="-128"/>
              </a:rPr>
              <a:t>☆親鸞聖人８０歳頃の東国　</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の門弟たちのなかには、</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造悪無礙の異義が生じは</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じめており</a:t>
            </a:r>
            <a:r>
              <a:rPr lang="en-US" altLang="ja-JP" sz="5401" b="1" dirty="0">
                <a:solidFill>
                  <a:prstClr val="black"/>
                </a:solidFill>
                <a:ea typeface="游ゴシック" panose="020B0400000000000000" pitchFamily="50" charset="-128"/>
              </a:rPr>
              <a:t>…</a:t>
            </a:r>
          </a:p>
        </p:txBody>
      </p:sp>
      <p:sp>
        <p:nvSpPr>
          <p:cNvPr id="5" name="横巻き 4"/>
          <p:cNvSpPr/>
          <p:nvPr/>
        </p:nvSpPr>
        <p:spPr>
          <a:xfrm>
            <a:off x="251521" y="163535"/>
            <a:ext cx="7056784" cy="1512169"/>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b="1" dirty="0">
                <a:solidFill>
                  <a:prstClr val="black"/>
                </a:solidFill>
                <a:ea typeface="游ゴシック" panose="020B0400000000000000" pitchFamily="50" charset="-128"/>
              </a:rPr>
              <a:t>ここまでのポイント①</a:t>
            </a:r>
          </a:p>
        </p:txBody>
      </p:sp>
    </p:spTree>
    <p:extLst>
      <p:ext uri="{BB962C8B-B14F-4D97-AF65-F5344CB8AC3E}">
        <p14:creationId xmlns:p14="http://schemas.microsoft.com/office/powerpoint/2010/main" val="390641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1533" y="1772826"/>
            <a:ext cx="8568953" cy="472005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5401" b="1" dirty="0">
                <a:solidFill>
                  <a:prstClr val="black"/>
                </a:solidFill>
                <a:latin typeface="ＭＳ Ｐゴシック"/>
                <a:ea typeface="游ゴシック" panose="020B0400000000000000" pitchFamily="50" charset="-128"/>
              </a:rPr>
              <a:t>…</a:t>
            </a:r>
            <a:r>
              <a:rPr lang="ja-JP" altLang="en-US" sz="5401" b="1" dirty="0">
                <a:solidFill>
                  <a:prstClr val="black"/>
                </a:solidFill>
                <a:ea typeface="游ゴシック" panose="020B0400000000000000" pitchFamily="50" charset="-128"/>
              </a:rPr>
              <a:t>事態の沈静化を図って善</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鸞が派遣されるも、さら</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なる混乱を招いた。</a:t>
            </a:r>
            <a:endParaRPr lang="en-US" altLang="ja-JP" sz="5401" b="1" dirty="0">
              <a:solidFill>
                <a:prstClr val="black"/>
              </a:solidFill>
              <a:ea typeface="游ゴシック" panose="020B0400000000000000" pitchFamily="50" charset="-128"/>
            </a:endParaRPr>
          </a:p>
        </p:txBody>
      </p:sp>
      <p:sp>
        <p:nvSpPr>
          <p:cNvPr id="5" name="横巻き 4"/>
          <p:cNvSpPr/>
          <p:nvPr/>
        </p:nvSpPr>
        <p:spPr>
          <a:xfrm>
            <a:off x="251521" y="163535"/>
            <a:ext cx="7056784" cy="1512169"/>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b="1" dirty="0">
                <a:solidFill>
                  <a:prstClr val="black"/>
                </a:solidFill>
                <a:ea typeface="游ゴシック" panose="020B0400000000000000" pitchFamily="50" charset="-128"/>
              </a:rPr>
              <a:t>ここまでのポイント①</a:t>
            </a:r>
          </a:p>
        </p:txBody>
      </p:sp>
    </p:spTree>
    <p:extLst>
      <p:ext uri="{BB962C8B-B14F-4D97-AF65-F5344CB8AC3E}">
        <p14:creationId xmlns:p14="http://schemas.microsoft.com/office/powerpoint/2010/main" val="50984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1533" y="1772822"/>
            <a:ext cx="8568953" cy="4968553"/>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5401" b="1" dirty="0">
                <a:solidFill>
                  <a:prstClr val="black"/>
                </a:solidFill>
                <a:latin typeface="ＭＳ Ｐゴシック"/>
                <a:ea typeface="游ゴシック" panose="020B0400000000000000" pitchFamily="50" charset="-128"/>
              </a:rPr>
              <a:t>☆門弟たちは、念仏に疑惑</a:t>
            </a:r>
            <a:endParaRPr lang="en-US" altLang="ja-JP" sz="5401" b="1" dirty="0">
              <a:solidFill>
                <a:prstClr val="black"/>
              </a:solidFill>
              <a:latin typeface="ＭＳ Ｐゴシック"/>
              <a:ea typeface="游ゴシック" panose="020B0400000000000000" pitchFamily="50" charset="-128"/>
            </a:endParaRPr>
          </a:p>
          <a:p>
            <a:r>
              <a:rPr lang="ja-JP" altLang="en-US" sz="5401" b="1" dirty="0">
                <a:solidFill>
                  <a:prstClr val="black"/>
                </a:solidFill>
                <a:latin typeface="ＭＳ Ｐゴシック"/>
                <a:ea typeface="游ゴシック" panose="020B0400000000000000" pitchFamily="50" charset="-128"/>
              </a:rPr>
              <a:t>　を生じ、心のよりどころ</a:t>
            </a:r>
            <a:endParaRPr lang="en-US" altLang="ja-JP" sz="5401" b="1" dirty="0">
              <a:solidFill>
                <a:prstClr val="black"/>
              </a:solidFill>
              <a:latin typeface="ＭＳ Ｐゴシック"/>
              <a:ea typeface="游ゴシック" panose="020B0400000000000000" pitchFamily="50" charset="-128"/>
            </a:endParaRPr>
          </a:p>
          <a:p>
            <a:r>
              <a:rPr lang="ja-JP" altLang="en-US" sz="5401" b="1" dirty="0">
                <a:solidFill>
                  <a:prstClr val="black"/>
                </a:solidFill>
                <a:latin typeface="ＭＳ Ｐゴシック"/>
                <a:ea typeface="游ゴシック" panose="020B0400000000000000" pitchFamily="50" charset="-128"/>
              </a:rPr>
              <a:t>　を見失ってしまった人々</a:t>
            </a:r>
            <a:endParaRPr lang="en-US" altLang="ja-JP" sz="5401" b="1" dirty="0">
              <a:solidFill>
                <a:prstClr val="black"/>
              </a:solidFill>
              <a:latin typeface="ＭＳ Ｐゴシック"/>
              <a:ea typeface="游ゴシック" panose="020B0400000000000000" pitchFamily="50" charset="-128"/>
            </a:endParaRPr>
          </a:p>
          <a:p>
            <a:r>
              <a:rPr lang="ja-JP" altLang="en-US" sz="5401" b="1" dirty="0">
                <a:solidFill>
                  <a:prstClr val="black"/>
                </a:solidFill>
                <a:latin typeface="ＭＳ Ｐゴシック"/>
                <a:ea typeface="游ゴシック" panose="020B0400000000000000" pitchFamily="50" charset="-128"/>
              </a:rPr>
              <a:t>　が現れたことから、直接</a:t>
            </a:r>
            <a:endParaRPr lang="en-US" altLang="ja-JP" sz="5401" b="1" dirty="0">
              <a:solidFill>
                <a:prstClr val="black"/>
              </a:solidFill>
              <a:latin typeface="ＭＳ Ｐゴシック"/>
              <a:ea typeface="游ゴシック" panose="020B0400000000000000" pitchFamily="50" charset="-128"/>
            </a:endParaRPr>
          </a:p>
          <a:p>
            <a:r>
              <a:rPr lang="ja-JP" altLang="en-US" sz="5401" b="1" dirty="0">
                <a:solidFill>
                  <a:prstClr val="black"/>
                </a:solidFill>
                <a:latin typeface="ＭＳ Ｐゴシック"/>
                <a:ea typeface="游ゴシック" panose="020B0400000000000000" pitchFamily="50" charset="-128"/>
              </a:rPr>
              <a:t>　聞きただすために親鸞聖</a:t>
            </a:r>
            <a:endParaRPr lang="en-US" altLang="ja-JP" sz="5401" b="1" dirty="0">
              <a:solidFill>
                <a:prstClr val="black"/>
              </a:solidFill>
              <a:latin typeface="ＭＳ Ｐゴシック"/>
              <a:ea typeface="游ゴシック" panose="020B0400000000000000" pitchFamily="50" charset="-128"/>
            </a:endParaRPr>
          </a:p>
          <a:p>
            <a:r>
              <a:rPr lang="ja-JP" altLang="en-US" sz="5401" b="1" dirty="0">
                <a:solidFill>
                  <a:prstClr val="black"/>
                </a:solidFill>
                <a:latin typeface="ＭＳ Ｐゴシック"/>
                <a:ea typeface="游ゴシック" panose="020B0400000000000000" pitchFamily="50" charset="-128"/>
              </a:rPr>
              <a:t>　人の元を訪ねた。</a:t>
            </a:r>
            <a:endParaRPr lang="en-US" altLang="ja-JP" sz="5401" b="1" dirty="0">
              <a:solidFill>
                <a:prstClr val="black"/>
              </a:solidFill>
              <a:latin typeface="ＭＳ Ｐゴシック"/>
              <a:ea typeface="游ゴシック" panose="020B0400000000000000" pitchFamily="50" charset="-128"/>
            </a:endParaRPr>
          </a:p>
        </p:txBody>
      </p:sp>
      <p:sp>
        <p:nvSpPr>
          <p:cNvPr id="5" name="横巻き 4"/>
          <p:cNvSpPr/>
          <p:nvPr/>
        </p:nvSpPr>
        <p:spPr>
          <a:xfrm>
            <a:off x="251521" y="163535"/>
            <a:ext cx="7056784" cy="1512169"/>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b="1" dirty="0">
                <a:solidFill>
                  <a:prstClr val="black"/>
                </a:solidFill>
                <a:ea typeface="游ゴシック" panose="020B0400000000000000" pitchFamily="50" charset="-128"/>
              </a:rPr>
              <a:t>ここまでのポイント②</a:t>
            </a:r>
          </a:p>
        </p:txBody>
      </p:sp>
    </p:spTree>
    <p:extLst>
      <p:ext uri="{BB962C8B-B14F-4D97-AF65-F5344CB8AC3E}">
        <p14:creationId xmlns:p14="http://schemas.microsoft.com/office/powerpoint/2010/main" val="49967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1533" y="1772826"/>
            <a:ext cx="8568953" cy="472005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5401" b="1" dirty="0">
                <a:solidFill>
                  <a:prstClr val="black"/>
                </a:solidFill>
                <a:latin typeface="ＭＳ Ｐゴシック"/>
                <a:ea typeface="游ゴシック" panose="020B0400000000000000" pitchFamily="50" charset="-128"/>
              </a:rPr>
              <a:t>…</a:t>
            </a:r>
            <a:r>
              <a:rPr lang="ja-JP" altLang="en-US" sz="5401" b="1" dirty="0">
                <a:solidFill>
                  <a:prstClr val="black"/>
                </a:solidFill>
                <a:latin typeface="ＭＳ Ｐゴシック"/>
                <a:ea typeface="游ゴシック" panose="020B0400000000000000" pitchFamily="50" charset="-128"/>
              </a:rPr>
              <a:t>親鸞聖人は、門弟たちの</a:t>
            </a:r>
            <a:endParaRPr lang="en-US" altLang="ja-JP" sz="5401" b="1" dirty="0">
              <a:solidFill>
                <a:prstClr val="black"/>
              </a:solidFill>
              <a:latin typeface="ＭＳ Ｐゴシック"/>
              <a:ea typeface="游ゴシック" panose="020B0400000000000000" pitchFamily="50" charset="-128"/>
            </a:endParaRPr>
          </a:p>
          <a:p>
            <a:r>
              <a:rPr lang="ja-JP" altLang="en-US" sz="5401" b="1" dirty="0">
                <a:solidFill>
                  <a:prstClr val="black"/>
                </a:solidFill>
                <a:latin typeface="ＭＳ Ｐゴシック"/>
                <a:ea typeface="游ゴシック" panose="020B0400000000000000" pitchFamily="50" charset="-128"/>
              </a:rPr>
              <a:t>　様々な迷いを察して、</a:t>
            </a:r>
            <a:r>
              <a:rPr lang="ja-JP" altLang="en-US" sz="5401" b="1" dirty="0" err="1">
                <a:solidFill>
                  <a:prstClr val="black"/>
                </a:solidFill>
                <a:latin typeface="ＭＳ Ｐゴシック"/>
                <a:ea typeface="游ゴシック" panose="020B0400000000000000" pitchFamily="50" charset="-128"/>
              </a:rPr>
              <a:t>そ</a:t>
            </a:r>
            <a:endParaRPr lang="en-US" altLang="ja-JP" sz="5401" b="1" dirty="0">
              <a:solidFill>
                <a:prstClr val="black"/>
              </a:solidFill>
              <a:latin typeface="ＭＳ Ｐゴシック"/>
              <a:ea typeface="游ゴシック" panose="020B0400000000000000" pitchFamily="50" charset="-128"/>
            </a:endParaRPr>
          </a:p>
          <a:p>
            <a:r>
              <a:rPr lang="ja-JP" altLang="en-US" sz="5401" b="1" dirty="0">
                <a:solidFill>
                  <a:prstClr val="black"/>
                </a:solidFill>
                <a:latin typeface="ＭＳ Ｐゴシック"/>
                <a:ea typeface="游ゴシック" panose="020B0400000000000000" pitchFamily="50" charset="-128"/>
              </a:rPr>
              <a:t>　の問題意識を「往生極楽</a:t>
            </a:r>
            <a:endParaRPr lang="en-US" altLang="ja-JP" sz="5401" b="1" dirty="0">
              <a:solidFill>
                <a:prstClr val="black"/>
              </a:solidFill>
              <a:latin typeface="ＭＳ Ｐゴシック"/>
              <a:ea typeface="游ゴシック" panose="020B0400000000000000" pitchFamily="50" charset="-128"/>
            </a:endParaRPr>
          </a:p>
          <a:p>
            <a:r>
              <a:rPr lang="ja-JP" altLang="en-US" sz="5401" b="1" dirty="0">
                <a:solidFill>
                  <a:prstClr val="black"/>
                </a:solidFill>
                <a:latin typeface="ＭＳ Ｐゴシック"/>
                <a:ea typeface="游ゴシック" panose="020B0400000000000000" pitchFamily="50" charset="-128"/>
              </a:rPr>
              <a:t>　のみち」の一言に整理さ</a:t>
            </a:r>
            <a:endParaRPr lang="en-US" altLang="ja-JP" sz="5401" b="1" dirty="0">
              <a:solidFill>
                <a:prstClr val="black"/>
              </a:solidFill>
              <a:latin typeface="ＭＳ Ｐゴシック"/>
              <a:ea typeface="游ゴシック" panose="020B0400000000000000" pitchFamily="50" charset="-128"/>
            </a:endParaRPr>
          </a:p>
          <a:p>
            <a:r>
              <a:rPr lang="ja-JP" altLang="en-US" sz="5401" b="1" dirty="0">
                <a:solidFill>
                  <a:prstClr val="black"/>
                </a:solidFill>
                <a:latin typeface="ＭＳ Ｐゴシック"/>
                <a:ea typeface="游ゴシック" panose="020B0400000000000000" pitchFamily="50" charset="-128"/>
              </a:rPr>
              <a:t>　れた。</a:t>
            </a:r>
            <a:endParaRPr lang="en-US" altLang="ja-JP" sz="5401" b="1" dirty="0">
              <a:solidFill>
                <a:prstClr val="black"/>
              </a:solidFill>
              <a:latin typeface="ＭＳ Ｐゴシック"/>
              <a:ea typeface="游ゴシック" panose="020B0400000000000000" pitchFamily="50" charset="-128"/>
            </a:endParaRPr>
          </a:p>
        </p:txBody>
      </p:sp>
      <p:sp>
        <p:nvSpPr>
          <p:cNvPr id="4" name="横巻き 3"/>
          <p:cNvSpPr/>
          <p:nvPr/>
        </p:nvSpPr>
        <p:spPr>
          <a:xfrm>
            <a:off x="251521" y="163535"/>
            <a:ext cx="7056784" cy="1512169"/>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b="1" dirty="0">
                <a:solidFill>
                  <a:prstClr val="black"/>
                </a:solidFill>
                <a:ea typeface="游ゴシック" panose="020B0400000000000000" pitchFamily="50" charset="-128"/>
              </a:rPr>
              <a:t>ここまでのポイント②</a:t>
            </a:r>
          </a:p>
        </p:txBody>
      </p:sp>
    </p:spTree>
    <p:extLst>
      <p:ext uri="{BB962C8B-B14F-4D97-AF65-F5344CB8AC3E}">
        <p14:creationId xmlns:p14="http://schemas.microsoft.com/office/powerpoint/2010/main" val="226377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 xmlns:a16="http://schemas.microsoft.com/office/drawing/2014/main" id="{D7CA0E86-FEEF-28D4-BCD3-05AC8F178DF4}"/>
              </a:ext>
            </a:extLst>
          </p:cNvPr>
          <p:cNvPicPr>
            <a:picLocks noChangeAspect="1"/>
          </p:cNvPicPr>
          <p:nvPr/>
        </p:nvPicPr>
        <p:blipFill>
          <a:blip r:embed="rId4"/>
          <a:stretch>
            <a:fillRect/>
          </a:stretch>
        </p:blipFill>
        <p:spPr>
          <a:xfrm>
            <a:off x="-612576" y="-315416"/>
            <a:ext cx="10736392" cy="7668852"/>
          </a:xfrm>
          <a:prstGeom prst="rect">
            <a:avLst/>
          </a:prstGeom>
        </p:spPr>
      </p:pic>
      <p:sp>
        <p:nvSpPr>
          <p:cNvPr id="11" name="タイトル 1">
            <a:extLst>
              <a:ext uri="{FF2B5EF4-FFF2-40B4-BE49-F238E27FC236}">
                <a16:creationId xmlns="" xmlns:a16="http://schemas.microsoft.com/office/drawing/2014/main" id="{08C296A2-2563-9A80-9412-C72D7B37F3E5}"/>
              </a:ext>
            </a:extLst>
          </p:cNvPr>
          <p:cNvSpPr txBox="1">
            <a:spLocks/>
          </p:cNvSpPr>
          <p:nvPr/>
        </p:nvSpPr>
        <p:spPr>
          <a:xfrm>
            <a:off x="1895703" y="313351"/>
            <a:ext cx="5352593" cy="1017241"/>
          </a:xfrm>
          <a:prstGeom prst="rect">
            <a:avLst/>
          </a:prstGeom>
          <a:noFill/>
        </p:spPr>
        <p:txBody>
          <a:bodyPr vert="horz" lIns="91440" tIns="45720" rIns="91440" bIns="45720" rtlCol="0" anchor="ctr">
            <a:noAutofit/>
          </a:bodyPr>
          <a:lstStyle>
            <a:lvl1pPr algn="ctr" defTabSz="914332" rtl="0" eaLnBrk="1" latinLnBrk="0" hangingPunct="1">
              <a:spcBef>
                <a:spcPct val="0"/>
              </a:spcBef>
              <a:buNone/>
              <a:defRPr kumimoji="1" sz="4400" kern="1200">
                <a:solidFill>
                  <a:schemeClr val="tx1"/>
                </a:solidFill>
                <a:latin typeface="+mj-lt"/>
                <a:ea typeface="+mj-ea"/>
                <a:cs typeface="+mj-cs"/>
              </a:defRPr>
            </a:lvl1pPr>
          </a:lstStyle>
          <a:p>
            <a:r>
              <a:rPr lang="ja-JP" altLang="en-US" sz="5400" b="1" dirty="0">
                <a:solidFill>
                  <a:schemeClr val="bg1"/>
                </a:solidFill>
                <a:ea typeface="游ゴシック" panose="020B0400000000000000" pitchFamily="50" charset="-128"/>
              </a:rPr>
              <a:t>第二条の内容</a:t>
            </a:r>
          </a:p>
        </p:txBody>
      </p:sp>
      <p:sp>
        <p:nvSpPr>
          <p:cNvPr id="12" name="コンテンツ プレースホルダー 2">
            <a:extLst>
              <a:ext uri="{FF2B5EF4-FFF2-40B4-BE49-F238E27FC236}">
                <a16:creationId xmlns="" xmlns:a16="http://schemas.microsoft.com/office/drawing/2014/main" id="{723598D7-D51C-A468-420E-6B67366BEE76}"/>
              </a:ext>
            </a:extLst>
          </p:cNvPr>
          <p:cNvSpPr txBox="1">
            <a:spLocks/>
          </p:cNvSpPr>
          <p:nvPr/>
        </p:nvSpPr>
        <p:spPr>
          <a:xfrm>
            <a:off x="1187624" y="1457131"/>
            <a:ext cx="8136898" cy="4752525"/>
          </a:xfrm>
          <a:prstGeom prst="rect">
            <a:avLst/>
          </a:prstGeom>
        </p:spPr>
        <p:txBody>
          <a:bodyPr vert="horz" lIns="91440" tIns="45720" rIns="91440" bIns="45720" rtlCol="0">
            <a:noAutofit/>
          </a:bodyPr>
          <a:lstStyle>
            <a:lvl1pPr marL="342874" indent="-342874" algn="l" defTabSz="914332"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95" indent="-285730" algn="l" defTabSz="914332"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14" indent="-228584" algn="l" defTabSz="914332"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81"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247"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413"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１．往生極楽のみち</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２．念仏よりほかに</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３．地獄は一定すみか</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４．弥陀の本願まこと</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５．面々の御はからひ</a:t>
            </a:r>
            <a:endParaRPr lang="en-US" altLang="ja-JP" sz="4800" b="1" dirty="0">
              <a:solidFill>
                <a:schemeClr val="bg1"/>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236807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 xmlns:a16="http://schemas.microsoft.com/office/drawing/2014/main" id="{475ADB6D-1DDA-3AB2-7607-8DD1FFB78139}"/>
              </a:ext>
            </a:extLst>
          </p:cNvPr>
          <p:cNvPicPr>
            <a:picLocks noChangeAspect="1"/>
          </p:cNvPicPr>
          <p:nvPr/>
        </p:nvPicPr>
        <p:blipFill>
          <a:blip r:embed="rId3"/>
          <a:stretch>
            <a:fillRect/>
          </a:stretch>
        </p:blipFill>
        <p:spPr>
          <a:xfrm>
            <a:off x="-612576" y="-315416"/>
            <a:ext cx="10736392" cy="7668852"/>
          </a:xfrm>
          <a:prstGeom prst="rect">
            <a:avLst/>
          </a:prstGeom>
        </p:spPr>
      </p:pic>
      <p:sp>
        <p:nvSpPr>
          <p:cNvPr id="9" name="タイトル 1">
            <a:extLst>
              <a:ext uri="{FF2B5EF4-FFF2-40B4-BE49-F238E27FC236}">
                <a16:creationId xmlns="" xmlns:a16="http://schemas.microsoft.com/office/drawing/2014/main" id="{7C13B4A2-8A44-617B-362B-65D91B727B5B}"/>
              </a:ext>
            </a:extLst>
          </p:cNvPr>
          <p:cNvSpPr txBox="1">
            <a:spLocks/>
          </p:cNvSpPr>
          <p:nvPr/>
        </p:nvSpPr>
        <p:spPr>
          <a:xfrm>
            <a:off x="1895703" y="313351"/>
            <a:ext cx="5352593" cy="1017241"/>
          </a:xfrm>
          <a:prstGeom prst="rect">
            <a:avLst/>
          </a:prstGeom>
          <a:noFill/>
        </p:spPr>
        <p:txBody>
          <a:bodyPr vert="horz" lIns="91440" tIns="45720" rIns="91440" bIns="45720" rtlCol="0" anchor="ctr">
            <a:noAutofit/>
          </a:bodyPr>
          <a:lstStyle>
            <a:lvl1pPr algn="ctr" defTabSz="914332" rtl="0" eaLnBrk="1" latinLnBrk="0" hangingPunct="1">
              <a:spcBef>
                <a:spcPct val="0"/>
              </a:spcBef>
              <a:buNone/>
              <a:defRPr kumimoji="1" sz="4400" kern="1200">
                <a:solidFill>
                  <a:schemeClr val="tx1"/>
                </a:solidFill>
                <a:latin typeface="+mj-lt"/>
                <a:ea typeface="+mj-ea"/>
                <a:cs typeface="+mj-cs"/>
              </a:defRPr>
            </a:lvl1pPr>
          </a:lstStyle>
          <a:p>
            <a:r>
              <a:rPr lang="ja-JP" altLang="en-US" sz="5400" b="1" dirty="0">
                <a:solidFill>
                  <a:schemeClr val="bg1"/>
                </a:solidFill>
                <a:ea typeface="游ゴシック" panose="020B0400000000000000" pitchFamily="50" charset="-128"/>
              </a:rPr>
              <a:t>第二条の内容</a:t>
            </a:r>
          </a:p>
        </p:txBody>
      </p:sp>
      <p:sp>
        <p:nvSpPr>
          <p:cNvPr id="10" name="コンテンツ プレースホルダー 2">
            <a:extLst>
              <a:ext uri="{FF2B5EF4-FFF2-40B4-BE49-F238E27FC236}">
                <a16:creationId xmlns="" xmlns:a16="http://schemas.microsoft.com/office/drawing/2014/main" id="{DFE3600C-6906-9584-E86F-1961689BC973}"/>
              </a:ext>
            </a:extLst>
          </p:cNvPr>
          <p:cNvSpPr txBox="1">
            <a:spLocks/>
          </p:cNvSpPr>
          <p:nvPr/>
        </p:nvSpPr>
        <p:spPr>
          <a:xfrm>
            <a:off x="1187624" y="1457131"/>
            <a:ext cx="8136898" cy="4752525"/>
          </a:xfrm>
          <a:prstGeom prst="rect">
            <a:avLst/>
          </a:prstGeom>
        </p:spPr>
        <p:txBody>
          <a:bodyPr vert="horz" lIns="91440" tIns="45720" rIns="91440" bIns="45720" rtlCol="0">
            <a:noAutofit/>
          </a:bodyPr>
          <a:lstStyle>
            <a:lvl1pPr marL="342874" indent="-342874" algn="l" defTabSz="914332"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95" indent="-285730" algn="l" defTabSz="914332"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14" indent="-228584" algn="l" defTabSz="914332"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81"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247"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413"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１．往生極楽のみち</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２．念仏よりほかに</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３．地獄は一定すみか</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４．弥陀の本願まこと</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５．面々の御はからひ</a:t>
            </a:r>
            <a:endParaRPr lang="en-US" altLang="ja-JP" sz="4800" b="1" dirty="0">
              <a:solidFill>
                <a:schemeClr val="bg1"/>
              </a:solidFill>
              <a:ea typeface="游ゴシック" panose="020B0400000000000000" pitchFamily="50" charset="-128"/>
            </a:endParaRPr>
          </a:p>
        </p:txBody>
      </p:sp>
    </p:spTree>
    <p:extLst>
      <p:ext uri="{BB962C8B-B14F-4D97-AF65-F5344CB8AC3E}">
        <p14:creationId xmlns:p14="http://schemas.microsoft.com/office/powerpoint/2010/main" val="391101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DD42E492-EDD8-791F-61C0-9B0CF7F2686A}"/>
              </a:ext>
            </a:extLst>
          </p:cNvPr>
          <p:cNvPicPr>
            <a:picLocks noChangeAspect="1"/>
          </p:cNvPicPr>
          <p:nvPr/>
        </p:nvPicPr>
        <p:blipFill>
          <a:blip r:embed="rId3"/>
          <a:stretch>
            <a:fillRect/>
          </a:stretch>
        </p:blipFill>
        <p:spPr>
          <a:xfrm>
            <a:off x="-612576" y="-315416"/>
            <a:ext cx="10736392" cy="7668852"/>
          </a:xfrm>
          <a:prstGeom prst="rect">
            <a:avLst/>
          </a:prstGeom>
        </p:spPr>
      </p:pic>
      <p:sp>
        <p:nvSpPr>
          <p:cNvPr id="3" name="コンテンツ プレースホルダー 2"/>
          <p:cNvSpPr>
            <a:spLocks noGrp="1"/>
          </p:cNvSpPr>
          <p:nvPr>
            <p:ph idx="1"/>
          </p:nvPr>
        </p:nvSpPr>
        <p:spPr>
          <a:xfrm>
            <a:off x="971601" y="2924945"/>
            <a:ext cx="6768752" cy="964704"/>
          </a:xfrm>
        </p:spPr>
        <p:txBody>
          <a:bodyPr>
            <a:noAutofit/>
          </a:bodyPr>
          <a:lstStyle/>
          <a:p>
            <a:pPr marL="400021" lvl="1" indent="0">
              <a:buNone/>
            </a:pPr>
            <a:r>
              <a:rPr lang="ja-JP" altLang="en-US" sz="5401" b="1" dirty="0">
                <a:solidFill>
                  <a:schemeClr val="bg1"/>
                </a:solidFill>
                <a:ea typeface="游ゴシック" panose="020B0400000000000000" pitchFamily="50" charset="-128"/>
              </a:rPr>
              <a:t>２．念仏よりほかに</a:t>
            </a:r>
            <a:endParaRPr lang="en-US" altLang="ja-JP" sz="5401" b="1" dirty="0">
              <a:solidFill>
                <a:schemeClr val="bg1"/>
              </a:solidFill>
              <a:ea typeface="游ゴシック" panose="020B0400000000000000" pitchFamily="50" charset="-128"/>
            </a:endParaRPr>
          </a:p>
        </p:txBody>
      </p:sp>
    </p:spTree>
    <p:extLst>
      <p:ext uri="{BB962C8B-B14F-4D97-AF65-F5344CB8AC3E}">
        <p14:creationId xmlns:p14="http://schemas.microsoft.com/office/powerpoint/2010/main" val="408465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56482" y="260648"/>
            <a:ext cx="6912768" cy="6336704"/>
          </a:xfrm>
        </p:spPr>
        <p:txBody>
          <a:bodyPr vert="eaVert">
            <a:normAutofit/>
          </a:bodyPr>
          <a:lstStyle/>
          <a:p>
            <a:pPr marL="0" indent="0">
              <a:buNone/>
            </a:pPr>
            <a:r>
              <a:rPr lang="ja-JP" altLang="en-US" sz="5401" b="1" dirty="0">
                <a:ea typeface="游ゴシック" panose="020B0400000000000000" pitchFamily="50" charset="-128"/>
              </a:rPr>
              <a:t>しかるに念仏よりほかに往生のみちをも存知し、また法文等をもしりたる</a:t>
            </a:r>
            <a:r>
              <a:rPr lang="ja-JP" altLang="en-US" sz="5401" b="1" dirty="0" err="1">
                <a:ea typeface="游ゴシック" panose="020B0400000000000000" pitchFamily="50" charset="-128"/>
              </a:rPr>
              <a:t>らん</a:t>
            </a:r>
            <a:r>
              <a:rPr lang="ja-JP" altLang="en-US" sz="5401" b="1" dirty="0">
                <a:ea typeface="游ゴシック" panose="020B0400000000000000" pitchFamily="50" charset="-128"/>
              </a:rPr>
              <a:t>と、こころにくくおぼしめしておはしましてはんべらんは、おほきなるあやまりなり。</a:t>
            </a:r>
            <a:endParaRPr lang="en-US" altLang="ja-JP" sz="5401" b="1" dirty="0">
              <a:ea typeface="游ゴシック" panose="020B0400000000000000" pitchFamily="50" charset="-128"/>
            </a:endParaRPr>
          </a:p>
        </p:txBody>
      </p:sp>
      <p:sp>
        <p:nvSpPr>
          <p:cNvPr id="5" name="テキスト ボックス 4">
            <a:extLst>
              <a:ext uri="{FF2B5EF4-FFF2-40B4-BE49-F238E27FC236}">
                <a16:creationId xmlns="" xmlns:a16="http://schemas.microsoft.com/office/drawing/2014/main" id="{FC7EA484-17F0-E2D9-687B-73F1367F835A}"/>
              </a:ext>
            </a:extLst>
          </p:cNvPr>
          <p:cNvSpPr txBox="1"/>
          <p:nvPr/>
        </p:nvSpPr>
        <p:spPr>
          <a:xfrm>
            <a:off x="7604433" y="381464"/>
            <a:ext cx="800219" cy="1656184"/>
          </a:xfrm>
          <a:prstGeom prst="rect">
            <a:avLst/>
          </a:prstGeom>
          <a:noFill/>
        </p:spPr>
        <p:txBody>
          <a:bodyPr vert="eaVert" wrap="square" rtlCol="0">
            <a:spAutoFit/>
          </a:bodyPr>
          <a:lstStyle/>
          <a:p>
            <a:r>
              <a:rPr kumimoji="1" lang="en-US" altLang="ja-JP" sz="4000" b="1" dirty="0"/>
              <a:t>【</a:t>
            </a:r>
            <a:r>
              <a:rPr kumimoji="1" lang="ja-JP" altLang="en-US" sz="4000" b="1" dirty="0"/>
              <a:t>本文</a:t>
            </a:r>
            <a:r>
              <a:rPr kumimoji="1" lang="en-US" altLang="ja-JP" sz="4000" b="1" dirty="0"/>
              <a:t>】</a:t>
            </a:r>
            <a:endParaRPr kumimoji="1" lang="ja-JP" altLang="en-US" sz="4000" b="1" dirty="0"/>
          </a:p>
        </p:txBody>
      </p:sp>
    </p:spTree>
    <p:extLst>
      <p:ext uri="{BB962C8B-B14F-4D97-AF65-F5344CB8AC3E}">
        <p14:creationId xmlns:p14="http://schemas.microsoft.com/office/powerpoint/2010/main" val="10689774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260648"/>
            <a:ext cx="7632848" cy="6336704"/>
          </a:xfrm>
        </p:spPr>
        <p:txBody>
          <a:bodyPr vert="eaVert">
            <a:normAutofit lnSpcReduction="10000"/>
          </a:bodyPr>
          <a:lstStyle/>
          <a:p>
            <a:pPr marL="0" indent="0">
              <a:buNone/>
            </a:pPr>
            <a:r>
              <a:rPr lang="ja-JP" altLang="en-US" sz="5300" b="1" dirty="0">
                <a:ea typeface="游ゴシック" panose="020B0400000000000000" pitchFamily="50" charset="-128"/>
              </a:rPr>
              <a:t>けれども、このわたしが念仏の他に浄土に往生する道を知っているとか、またその教えが説かれたものなどを知っているだろうとかお考えになっているのなら、それは大変な誤りです。</a:t>
            </a:r>
            <a:endParaRPr lang="en-US" altLang="ja-JP" sz="5300" b="1" dirty="0">
              <a:ea typeface="游ゴシック" panose="020B0400000000000000" pitchFamily="50" charset="-128"/>
            </a:endParaRPr>
          </a:p>
        </p:txBody>
      </p:sp>
      <p:sp>
        <p:nvSpPr>
          <p:cNvPr id="2" name="テキスト ボックス 1">
            <a:extLst>
              <a:ext uri="{FF2B5EF4-FFF2-40B4-BE49-F238E27FC236}">
                <a16:creationId xmlns="" xmlns:a16="http://schemas.microsoft.com/office/drawing/2014/main" id="{BD2BC64A-637C-7818-546F-C2A1F50B05C7}"/>
              </a:ext>
            </a:extLst>
          </p:cNvPr>
          <p:cNvSpPr txBox="1"/>
          <p:nvPr/>
        </p:nvSpPr>
        <p:spPr>
          <a:xfrm>
            <a:off x="8028384" y="363718"/>
            <a:ext cx="800219" cy="3042338"/>
          </a:xfrm>
          <a:prstGeom prst="rect">
            <a:avLst/>
          </a:prstGeom>
          <a:noFill/>
        </p:spPr>
        <p:txBody>
          <a:bodyPr vert="eaVert" wrap="square" rtlCol="0">
            <a:spAutoFit/>
          </a:bodyPr>
          <a:lstStyle/>
          <a:p>
            <a:r>
              <a:rPr kumimoji="1" lang="en-US" altLang="ja-JP" sz="4000" b="1" dirty="0"/>
              <a:t>【</a:t>
            </a:r>
            <a:r>
              <a:rPr kumimoji="1" lang="ja-JP" altLang="en-US" sz="4000" b="1" dirty="0"/>
              <a:t>現代語訳</a:t>
            </a:r>
            <a:r>
              <a:rPr kumimoji="1" lang="en-US" altLang="ja-JP" sz="4000" b="1" dirty="0"/>
              <a:t>】</a:t>
            </a:r>
            <a:endParaRPr kumimoji="1" lang="ja-JP" altLang="en-US" sz="4000" b="1" dirty="0"/>
          </a:p>
        </p:txBody>
      </p:sp>
    </p:spTree>
    <p:extLst>
      <p:ext uri="{BB962C8B-B14F-4D97-AF65-F5344CB8AC3E}">
        <p14:creationId xmlns:p14="http://schemas.microsoft.com/office/powerpoint/2010/main" val="273421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568" y="3597282"/>
            <a:ext cx="2482818" cy="3194738"/>
          </a:xfrm>
          <a:prstGeom prst="rect">
            <a:avLst/>
          </a:prstGeom>
        </p:spPr>
      </p:pic>
      <p:sp>
        <p:nvSpPr>
          <p:cNvPr id="3" name="コンテンツ プレースホルダー 2"/>
          <p:cNvSpPr>
            <a:spLocks noGrp="1"/>
          </p:cNvSpPr>
          <p:nvPr>
            <p:ph idx="1"/>
          </p:nvPr>
        </p:nvSpPr>
        <p:spPr>
          <a:xfrm>
            <a:off x="251520" y="44625"/>
            <a:ext cx="8892480" cy="3168352"/>
          </a:xfrm>
        </p:spPr>
        <p:txBody>
          <a:bodyPr>
            <a:noAutofit/>
          </a:bodyPr>
          <a:lstStyle/>
          <a:p>
            <a:r>
              <a:rPr lang="ja-JP" altLang="en-US" sz="4800" b="1" dirty="0">
                <a:effectLst>
                  <a:glow rad="228600">
                    <a:schemeClr val="bg1"/>
                  </a:glow>
                </a:effectLst>
                <a:ea typeface="游ゴシック" panose="020B0400000000000000" pitchFamily="50" charset="-128"/>
              </a:rPr>
              <a:t>善鸞の言説を</a:t>
            </a:r>
            <a:r>
              <a:rPr lang="ja-JP" altLang="en-US" sz="4800" b="1" dirty="0">
                <a:solidFill>
                  <a:srgbClr val="FF0000"/>
                </a:solidFill>
                <a:effectLst>
                  <a:glow rad="228600">
                    <a:schemeClr val="bg1"/>
                  </a:glow>
                </a:effectLst>
                <a:ea typeface="游ゴシック" panose="020B0400000000000000" pitchFamily="50" charset="-128"/>
              </a:rPr>
              <a:t>否定</a:t>
            </a:r>
            <a:r>
              <a:rPr lang="ja-JP" altLang="en-US" sz="4800" b="1" dirty="0">
                <a:effectLst>
                  <a:glow rad="228600">
                    <a:schemeClr val="bg1"/>
                  </a:glow>
                </a:effectLst>
                <a:ea typeface="游ゴシック" panose="020B0400000000000000" pitchFamily="50" charset="-128"/>
              </a:rPr>
              <a:t>。</a:t>
            </a:r>
            <a:endParaRPr lang="en-US" altLang="ja-JP" sz="4800" b="1" dirty="0">
              <a:effectLst>
                <a:glow rad="228600">
                  <a:schemeClr val="bg1"/>
                </a:glow>
              </a:effectLst>
              <a:ea typeface="游ゴシック" panose="020B0400000000000000" pitchFamily="50" charset="-128"/>
            </a:endParaRPr>
          </a:p>
          <a:p>
            <a:pPr marL="0" indent="0">
              <a:buNone/>
            </a:pPr>
            <a:r>
              <a:rPr lang="ja-JP" altLang="en-US" sz="4800" b="1" dirty="0">
                <a:effectLst>
                  <a:glow rad="228600">
                    <a:schemeClr val="bg1"/>
                  </a:glow>
                </a:effectLst>
                <a:ea typeface="游ゴシック" panose="020B0400000000000000" pitchFamily="50" charset="-128"/>
              </a:rPr>
              <a:t>→他の法門を善鸞だけに秘かに</a:t>
            </a:r>
            <a:endParaRPr lang="en-US" altLang="ja-JP" sz="4800" b="1" dirty="0">
              <a:effectLst>
                <a:glow rad="228600">
                  <a:schemeClr val="bg1"/>
                </a:glow>
              </a:effectLst>
              <a:ea typeface="游ゴシック" panose="020B0400000000000000" pitchFamily="50" charset="-128"/>
            </a:endParaRPr>
          </a:p>
          <a:p>
            <a:pPr marL="0" indent="0">
              <a:buNone/>
            </a:pPr>
            <a:r>
              <a:rPr lang="ja-JP" altLang="en-US" sz="4800" b="1" dirty="0">
                <a:effectLst>
                  <a:glow rad="228600">
                    <a:schemeClr val="bg1"/>
                  </a:glow>
                </a:effectLst>
                <a:ea typeface="游ゴシック" panose="020B0400000000000000" pitchFamily="50" charset="-128"/>
              </a:rPr>
              <a:t>　伝えているように思っている</a:t>
            </a:r>
            <a:endParaRPr lang="en-US" altLang="ja-JP" sz="4800" b="1" dirty="0">
              <a:effectLst>
                <a:glow rad="228600">
                  <a:schemeClr val="bg1"/>
                </a:glow>
              </a:effectLst>
              <a:ea typeface="游ゴシック" panose="020B0400000000000000" pitchFamily="50" charset="-128"/>
            </a:endParaRPr>
          </a:p>
          <a:p>
            <a:pPr marL="0" indent="0">
              <a:buNone/>
            </a:pPr>
            <a:r>
              <a:rPr lang="ja-JP" altLang="en-US" sz="4800" b="1" dirty="0">
                <a:effectLst>
                  <a:glow rad="228600">
                    <a:schemeClr val="bg1"/>
                  </a:glow>
                </a:effectLst>
                <a:ea typeface="游ゴシック" panose="020B0400000000000000" pitchFamily="50" charset="-128"/>
              </a:rPr>
              <a:t>　門弟たちの邪推を打ち破る。</a:t>
            </a:r>
            <a:endParaRPr lang="en-US" altLang="ja-JP" sz="4800" b="1" dirty="0">
              <a:effectLst>
                <a:glow rad="228600">
                  <a:schemeClr val="bg1"/>
                </a:glow>
              </a:effectLst>
              <a:ea typeface="游ゴシック" panose="020B0400000000000000" pitchFamily="50" charset="-128"/>
            </a:endParaRPr>
          </a:p>
        </p:txBody>
      </p:sp>
      <p:pic>
        <p:nvPicPr>
          <p:cNvPr id="8" name="図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7760" y="4149080"/>
            <a:ext cx="3982499" cy="2824984"/>
          </a:xfrm>
          <a:prstGeom prst="rect">
            <a:avLst/>
          </a:prstGeom>
        </p:spPr>
      </p:pic>
      <p:sp>
        <p:nvSpPr>
          <p:cNvPr id="6" name="吹き出し: 円形 5">
            <a:extLst>
              <a:ext uri="{FF2B5EF4-FFF2-40B4-BE49-F238E27FC236}">
                <a16:creationId xmlns="" xmlns:a16="http://schemas.microsoft.com/office/drawing/2014/main" id="{6733A6B0-2448-00A3-7C6D-0AC6AFD2B6BE}"/>
              </a:ext>
            </a:extLst>
          </p:cNvPr>
          <p:cNvSpPr/>
          <p:nvPr/>
        </p:nvSpPr>
        <p:spPr>
          <a:xfrm>
            <a:off x="2971144" y="3554043"/>
            <a:ext cx="1345171" cy="2683269"/>
          </a:xfrm>
          <a:prstGeom prst="wedgeEllipseCallout">
            <a:avLst>
              <a:gd name="adj1" fmla="val -64854"/>
              <a:gd name="adj2" fmla="val -16825"/>
            </a:avLst>
          </a:prstGeom>
          <a:ln/>
        </p:spPr>
        <p:style>
          <a:lnRef idx="2">
            <a:schemeClr val="dk1"/>
          </a:lnRef>
          <a:fillRef idx="1">
            <a:schemeClr val="lt1"/>
          </a:fillRef>
          <a:effectRef idx="0">
            <a:schemeClr val="dk1"/>
          </a:effectRef>
          <a:fontRef idx="minor">
            <a:schemeClr val="dk1"/>
          </a:fontRef>
        </p:style>
        <p:txBody>
          <a:bodyPr vert="eaVert" rtlCol="0" anchor="ctr" anchorCtr="1"/>
          <a:lstStyle/>
          <a:p>
            <a:pPr marL="0" marR="0" lvl="0" indent="0" defTabSz="1219170" rtl="0" eaLnBrk="1" fontAlgn="auto" latinLnBrk="0" hangingPunct="1">
              <a:lnSpc>
                <a:spcPct val="13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大変な</a:t>
            </a:r>
            <a:endParaRPr kumimoji="1" lang="en-US" altLang="ja-JP" sz="2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defTabSz="1219170" rtl="0" eaLnBrk="1" fontAlgn="auto" latinLnBrk="0" hangingPunct="1">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誤りです</a:t>
            </a:r>
          </a:p>
        </p:txBody>
      </p:sp>
    </p:spTree>
    <p:custDataLst>
      <p:tags r:id="rId1"/>
    </p:custDataLst>
    <p:extLst>
      <p:ext uri="{BB962C8B-B14F-4D97-AF65-F5344CB8AC3E}">
        <p14:creationId xmlns:p14="http://schemas.microsoft.com/office/powerpoint/2010/main" val="167782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260648"/>
            <a:ext cx="7420432" cy="6336704"/>
          </a:xfrm>
        </p:spPr>
        <p:txBody>
          <a:bodyPr vert="eaVert">
            <a:normAutofit/>
          </a:bodyPr>
          <a:lstStyle/>
          <a:p>
            <a:pPr marL="0" indent="0">
              <a:lnSpc>
                <a:spcPts val="6800"/>
              </a:lnSpc>
              <a:buNone/>
            </a:pPr>
            <a:r>
              <a:rPr lang="ja-JP" altLang="en-US" sz="5401" b="1" dirty="0">
                <a:ea typeface="游ゴシック" panose="020B0400000000000000" pitchFamily="50" charset="-128"/>
              </a:rPr>
              <a:t>もししからば、南都北嶺にもゆゆしき学生たちおほく座せられて候ふなれば、かのひとにもあひたてまつりて、往生の要よくよくきかるべきなり。</a:t>
            </a:r>
            <a:endParaRPr lang="en-US" altLang="ja-JP" sz="3001" b="1" dirty="0"/>
          </a:p>
        </p:txBody>
      </p:sp>
      <p:sp>
        <p:nvSpPr>
          <p:cNvPr id="4" name="テキスト ボックス 3"/>
          <p:cNvSpPr txBox="1"/>
          <p:nvPr/>
        </p:nvSpPr>
        <p:spPr>
          <a:xfrm>
            <a:off x="7523388" y="5181317"/>
            <a:ext cx="461793" cy="57606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なん</a:t>
            </a:r>
          </a:p>
        </p:txBody>
      </p:sp>
      <p:sp>
        <p:nvSpPr>
          <p:cNvPr id="5" name="テキスト ボックス 4"/>
          <p:cNvSpPr txBox="1"/>
          <p:nvPr/>
        </p:nvSpPr>
        <p:spPr>
          <a:xfrm>
            <a:off x="7523387" y="5925494"/>
            <a:ext cx="461793" cy="432048"/>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と</a:t>
            </a:r>
          </a:p>
        </p:txBody>
      </p:sp>
      <p:sp>
        <p:nvSpPr>
          <p:cNvPr id="6" name="テキスト ボックス 5"/>
          <p:cNvSpPr txBox="1"/>
          <p:nvPr/>
        </p:nvSpPr>
        <p:spPr>
          <a:xfrm>
            <a:off x="6660232" y="404664"/>
            <a:ext cx="461793" cy="57606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ほく</a:t>
            </a:r>
          </a:p>
        </p:txBody>
      </p:sp>
      <p:sp>
        <p:nvSpPr>
          <p:cNvPr id="7" name="テキスト ボックス 6"/>
          <p:cNvSpPr txBox="1"/>
          <p:nvPr/>
        </p:nvSpPr>
        <p:spPr>
          <a:xfrm>
            <a:off x="6660232" y="1052736"/>
            <a:ext cx="461793" cy="57606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れい</a:t>
            </a:r>
          </a:p>
        </p:txBody>
      </p:sp>
      <p:sp>
        <p:nvSpPr>
          <p:cNvPr id="8" name="テキスト ボックス 7"/>
          <p:cNvSpPr txBox="1"/>
          <p:nvPr/>
        </p:nvSpPr>
        <p:spPr>
          <a:xfrm>
            <a:off x="6630487" y="5877272"/>
            <a:ext cx="461793" cy="57606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がく</a:t>
            </a:r>
          </a:p>
        </p:txBody>
      </p:sp>
      <p:sp>
        <p:nvSpPr>
          <p:cNvPr id="9" name="テキスト ボックス 8"/>
          <p:cNvSpPr txBox="1"/>
          <p:nvPr/>
        </p:nvSpPr>
        <p:spPr>
          <a:xfrm>
            <a:off x="5766391" y="346304"/>
            <a:ext cx="461793" cy="850448"/>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しよう</a:t>
            </a:r>
          </a:p>
        </p:txBody>
      </p:sp>
      <p:sp>
        <p:nvSpPr>
          <p:cNvPr id="10" name="テキスト ボックス 9"/>
          <p:cNvSpPr txBox="1"/>
          <p:nvPr/>
        </p:nvSpPr>
        <p:spPr>
          <a:xfrm>
            <a:off x="5766391" y="4509120"/>
            <a:ext cx="461793" cy="57606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おわ</a:t>
            </a:r>
          </a:p>
        </p:txBody>
      </p:sp>
      <p:sp>
        <p:nvSpPr>
          <p:cNvPr id="11" name="テキスト ボックス 10"/>
          <p:cNvSpPr txBox="1"/>
          <p:nvPr/>
        </p:nvSpPr>
        <p:spPr>
          <a:xfrm>
            <a:off x="3174103" y="5861300"/>
            <a:ext cx="461793" cy="57606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よう</a:t>
            </a:r>
          </a:p>
        </p:txBody>
      </p:sp>
      <p:sp>
        <p:nvSpPr>
          <p:cNvPr id="2" name="テキスト ボックス 1">
            <a:extLst>
              <a:ext uri="{FF2B5EF4-FFF2-40B4-BE49-F238E27FC236}">
                <a16:creationId xmlns="" xmlns:a16="http://schemas.microsoft.com/office/drawing/2014/main" id="{E611D07A-C923-0D7B-5AFB-D84E35C588C0}"/>
              </a:ext>
            </a:extLst>
          </p:cNvPr>
          <p:cNvSpPr txBox="1"/>
          <p:nvPr/>
        </p:nvSpPr>
        <p:spPr>
          <a:xfrm>
            <a:off x="7815968" y="296652"/>
            <a:ext cx="800219" cy="1656184"/>
          </a:xfrm>
          <a:prstGeom prst="rect">
            <a:avLst/>
          </a:prstGeom>
          <a:noFill/>
        </p:spPr>
        <p:txBody>
          <a:bodyPr vert="eaVert" wrap="square" rtlCol="0">
            <a:spAutoFit/>
          </a:bodyPr>
          <a:lstStyle/>
          <a:p>
            <a:r>
              <a:rPr kumimoji="1" lang="en-US" altLang="ja-JP" sz="4000" b="1" dirty="0"/>
              <a:t>【</a:t>
            </a:r>
            <a:r>
              <a:rPr kumimoji="1" lang="ja-JP" altLang="en-US" sz="4000" b="1" dirty="0"/>
              <a:t>本文</a:t>
            </a:r>
            <a:r>
              <a:rPr kumimoji="1" lang="en-US" altLang="ja-JP" sz="4000" b="1" dirty="0"/>
              <a:t>】</a:t>
            </a:r>
            <a:endParaRPr kumimoji="1" lang="ja-JP" altLang="en-US" sz="4000" b="1" dirty="0"/>
          </a:p>
        </p:txBody>
      </p:sp>
    </p:spTree>
    <p:extLst>
      <p:ext uri="{BB962C8B-B14F-4D97-AF65-F5344CB8AC3E}">
        <p14:creationId xmlns:p14="http://schemas.microsoft.com/office/powerpoint/2010/main" val="35800914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260648"/>
            <a:ext cx="7776864" cy="6336704"/>
          </a:xfrm>
        </p:spPr>
        <p:txBody>
          <a:bodyPr vert="eaVert">
            <a:normAutofit lnSpcReduction="10000"/>
          </a:bodyPr>
          <a:lstStyle/>
          <a:p>
            <a:pPr marL="0" indent="0">
              <a:buNone/>
            </a:pPr>
            <a:r>
              <a:rPr lang="ja-JP" altLang="en-US" sz="5300" b="1" dirty="0">
                <a:ea typeface="游ゴシック" panose="020B0400000000000000" pitchFamily="50" charset="-128"/>
              </a:rPr>
              <a:t>そういうことであれば、奈良や比叡山にもすぐれた学僧たちがいくらでもおいでになりますから、その人たちにお会いになって、浄土往生のかなめを詳しくお尋ねになるとよいのです。</a:t>
            </a:r>
            <a:endParaRPr lang="en-US" altLang="ja-JP" sz="5300" b="1" dirty="0">
              <a:ea typeface="游ゴシック" panose="020B0400000000000000" pitchFamily="50" charset="-128"/>
            </a:endParaRPr>
          </a:p>
        </p:txBody>
      </p:sp>
      <p:sp>
        <p:nvSpPr>
          <p:cNvPr id="2" name="テキスト ボックス 1">
            <a:extLst>
              <a:ext uri="{FF2B5EF4-FFF2-40B4-BE49-F238E27FC236}">
                <a16:creationId xmlns="" xmlns:a16="http://schemas.microsoft.com/office/drawing/2014/main" id="{8686C613-CCF2-8063-1C2D-1F5F32BBB35A}"/>
              </a:ext>
            </a:extLst>
          </p:cNvPr>
          <p:cNvSpPr txBox="1"/>
          <p:nvPr/>
        </p:nvSpPr>
        <p:spPr>
          <a:xfrm>
            <a:off x="7884368" y="384038"/>
            <a:ext cx="800219" cy="3042338"/>
          </a:xfrm>
          <a:prstGeom prst="rect">
            <a:avLst/>
          </a:prstGeom>
          <a:noFill/>
        </p:spPr>
        <p:txBody>
          <a:bodyPr vert="eaVert" wrap="square" rtlCol="0">
            <a:spAutoFit/>
          </a:bodyPr>
          <a:lstStyle/>
          <a:p>
            <a:r>
              <a:rPr kumimoji="1" lang="en-US" altLang="ja-JP" sz="4000" b="1" dirty="0"/>
              <a:t>【</a:t>
            </a:r>
            <a:r>
              <a:rPr kumimoji="1" lang="ja-JP" altLang="en-US" sz="4000" b="1" dirty="0"/>
              <a:t>現代語訳</a:t>
            </a:r>
            <a:r>
              <a:rPr kumimoji="1" lang="en-US" altLang="ja-JP" sz="4000" b="1" dirty="0"/>
              <a:t>】</a:t>
            </a:r>
            <a:endParaRPr kumimoji="1" lang="ja-JP" altLang="en-US" sz="4000" b="1" dirty="0"/>
          </a:p>
        </p:txBody>
      </p:sp>
    </p:spTree>
    <p:extLst>
      <p:ext uri="{BB962C8B-B14F-4D97-AF65-F5344CB8AC3E}">
        <p14:creationId xmlns:p14="http://schemas.microsoft.com/office/powerpoint/2010/main" val="4082011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4271" y="59466"/>
            <a:ext cx="8229600" cy="1143001"/>
          </a:xfrm>
        </p:spPr>
        <p:txBody>
          <a:bodyPr>
            <a:normAutofit/>
          </a:bodyPr>
          <a:lstStyle/>
          <a:p>
            <a:r>
              <a:rPr lang="ja-JP" altLang="en-US" sz="6000" b="1" dirty="0">
                <a:solidFill>
                  <a:srgbClr val="FF0000"/>
                </a:solidFill>
                <a:effectLst>
                  <a:glow rad="228600">
                    <a:schemeClr val="bg1"/>
                  </a:glow>
                </a:effectLst>
                <a:latin typeface="+mn-ea"/>
                <a:ea typeface="游ゴシック" panose="020B0400000000000000" pitchFamily="50" charset="-128"/>
              </a:rPr>
              <a:t>奈良や比叡山の学僧</a:t>
            </a:r>
            <a:endParaRPr lang="ja-JP" altLang="en-US" sz="6000" b="1" dirty="0">
              <a:solidFill>
                <a:srgbClr val="FF0000"/>
              </a:solidFill>
              <a:ea typeface="游ゴシック" panose="020B0400000000000000" pitchFamily="50" charset="-128"/>
            </a:endParaRPr>
          </a:p>
        </p:txBody>
      </p:sp>
      <p:sp>
        <p:nvSpPr>
          <p:cNvPr id="3" name="コンテンツ プレースホルダー 2"/>
          <p:cNvSpPr>
            <a:spLocks noGrp="1"/>
          </p:cNvSpPr>
          <p:nvPr>
            <p:ph idx="1"/>
          </p:nvPr>
        </p:nvSpPr>
        <p:spPr>
          <a:xfrm>
            <a:off x="611560" y="1240782"/>
            <a:ext cx="8099783" cy="2376258"/>
          </a:xfrm>
        </p:spPr>
        <p:txBody>
          <a:bodyPr>
            <a:noAutofit/>
          </a:bodyPr>
          <a:lstStyle/>
          <a:p>
            <a:pPr marL="0" indent="0">
              <a:buNone/>
            </a:pPr>
            <a:r>
              <a:rPr lang="ja-JP" altLang="en-US" sz="4400" b="1" dirty="0">
                <a:effectLst>
                  <a:glow rad="228600">
                    <a:schemeClr val="bg1"/>
                  </a:glow>
                </a:effectLst>
                <a:latin typeface="+mn-ea"/>
                <a:ea typeface="游ゴシック" panose="020B0400000000000000" pitchFamily="50" charset="-128"/>
              </a:rPr>
              <a:t>かつて、法然聖人をはじめ、念仏者たちを激しく謗難し、</a:t>
            </a:r>
            <a:r>
              <a:rPr lang="ja-JP" altLang="en-US" sz="4400" b="1" dirty="0">
                <a:solidFill>
                  <a:srgbClr val="FF0000"/>
                </a:solidFill>
                <a:effectLst>
                  <a:glow rad="228600">
                    <a:schemeClr val="bg1"/>
                  </a:glow>
                </a:effectLst>
                <a:latin typeface="+mn-ea"/>
                <a:ea typeface="游ゴシック" panose="020B0400000000000000" pitchFamily="50" charset="-128"/>
              </a:rPr>
              <a:t>念仏弾圧</a:t>
            </a:r>
            <a:r>
              <a:rPr lang="ja-JP" altLang="en-US" sz="4400" b="1" dirty="0">
                <a:effectLst>
                  <a:glow rad="228600">
                    <a:schemeClr val="bg1"/>
                  </a:glow>
                </a:effectLst>
                <a:latin typeface="+mn-ea"/>
                <a:ea typeface="游ゴシック" panose="020B0400000000000000" pitchFamily="50" charset="-128"/>
              </a:rPr>
              <a:t>を押し進めた。</a:t>
            </a:r>
            <a:endParaRPr lang="en-US" altLang="ja-JP" sz="4400" b="1" dirty="0">
              <a:effectLst>
                <a:glow rad="228600">
                  <a:schemeClr val="bg1"/>
                </a:glow>
              </a:effectLst>
              <a:latin typeface="+mn-ea"/>
              <a:ea typeface="游ゴシック" panose="020B0400000000000000" pitchFamily="50" charset="-128"/>
            </a:endParaRPr>
          </a:p>
        </p:txBody>
      </p:sp>
      <p:sp>
        <p:nvSpPr>
          <p:cNvPr id="6" name="テキスト ボックス 5">
            <a:extLst>
              <a:ext uri="{FF2B5EF4-FFF2-40B4-BE49-F238E27FC236}">
                <a16:creationId xmlns="" xmlns:a16="http://schemas.microsoft.com/office/drawing/2014/main" id="{AAAD29A5-3A69-45D0-9E89-9FB4382A633F}"/>
              </a:ext>
            </a:extLst>
          </p:cNvPr>
          <p:cNvSpPr txBox="1"/>
          <p:nvPr/>
        </p:nvSpPr>
        <p:spPr>
          <a:xfrm>
            <a:off x="1543896" y="3767562"/>
            <a:ext cx="1587943" cy="400110"/>
          </a:xfrm>
          <a:prstGeom prst="rect">
            <a:avLst/>
          </a:prstGeom>
          <a:noFill/>
        </p:spPr>
        <p:txBody>
          <a:bodyPr vert="horz" wrap="square" rtlCol="0">
            <a:spAutoFit/>
          </a:bodyPr>
          <a:lstStyle/>
          <a:p>
            <a:pPr algn="ctr">
              <a:defRPr/>
            </a:pPr>
            <a:r>
              <a:rPr lang="ja-JP" altLang="en-US" sz="2000" b="1" dirty="0">
                <a:solidFill>
                  <a:prstClr val="black"/>
                </a:solidFill>
                <a:effectLst>
                  <a:glow rad="127000">
                    <a:prstClr val="white"/>
                  </a:glow>
                </a:effectLst>
                <a:latin typeface="游ゴシック" panose="020B0400000000000000" pitchFamily="50" charset="-128"/>
                <a:ea typeface="游ゴシック" panose="020B0400000000000000" pitchFamily="50" charset="-128"/>
              </a:rPr>
              <a:t>奈良 興福寺</a:t>
            </a:r>
          </a:p>
        </p:txBody>
      </p:sp>
      <p:sp>
        <p:nvSpPr>
          <p:cNvPr id="7" name="テキスト ボックス 6">
            <a:extLst>
              <a:ext uri="{FF2B5EF4-FFF2-40B4-BE49-F238E27FC236}">
                <a16:creationId xmlns="" xmlns:a16="http://schemas.microsoft.com/office/drawing/2014/main" id="{AAAD29A5-3A69-45D0-9E89-9FB4382A633F}"/>
              </a:ext>
            </a:extLst>
          </p:cNvPr>
          <p:cNvSpPr txBox="1"/>
          <p:nvPr/>
        </p:nvSpPr>
        <p:spPr>
          <a:xfrm>
            <a:off x="5879679" y="3800421"/>
            <a:ext cx="1872208" cy="400110"/>
          </a:xfrm>
          <a:prstGeom prst="rect">
            <a:avLst/>
          </a:prstGeom>
          <a:noFill/>
        </p:spPr>
        <p:txBody>
          <a:bodyPr vert="horz" wrap="square" rtlCol="0">
            <a:spAutoFit/>
          </a:bodyPr>
          <a:lstStyle/>
          <a:p>
            <a:pPr algn="ctr">
              <a:defRPr/>
            </a:pPr>
            <a:r>
              <a:rPr lang="ja-JP" altLang="en-US" sz="2000" b="1" dirty="0">
                <a:solidFill>
                  <a:prstClr val="black"/>
                </a:solidFill>
                <a:effectLst>
                  <a:glow rad="127000">
                    <a:prstClr val="white"/>
                  </a:glow>
                </a:effectLst>
                <a:latin typeface="游ゴシック" panose="020B0400000000000000" pitchFamily="50" charset="-128"/>
                <a:ea typeface="游ゴシック" panose="020B0400000000000000" pitchFamily="50" charset="-128"/>
              </a:rPr>
              <a:t>比叡山 延暦寺</a:t>
            </a:r>
          </a:p>
        </p:txBody>
      </p:sp>
      <p:sp>
        <p:nvSpPr>
          <p:cNvPr id="9" name="コンテンツ プレースホルダー 2"/>
          <p:cNvSpPr txBox="1">
            <a:spLocks/>
          </p:cNvSpPr>
          <p:nvPr/>
        </p:nvSpPr>
        <p:spPr>
          <a:xfrm>
            <a:off x="611560" y="4278575"/>
            <a:ext cx="3676176" cy="926224"/>
          </a:xfrm>
          <a:prstGeom prst="rect">
            <a:avLst/>
          </a:prstGeom>
        </p:spPr>
        <p:txBody>
          <a:bodyPr vert="horz" lIns="91440" tIns="45721" rIns="91440" bIns="45721"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defRPr/>
            </a:pPr>
            <a:r>
              <a:rPr lang="ja-JP" altLang="en-US" sz="5401" b="1" dirty="0">
                <a:solidFill>
                  <a:srgbClr val="FF0000"/>
                </a:solidFill>
                <a:effectLst>
                  <a:glow rad="228600">
                    <a:prstClr val="white"/>
                  </a:glow>
                </a:effectLst>
                <a:latin typeface="ＭＳ Ｐゴシック" panose="020B0600070205080204" pitchFamily="50" charset="-128"/>
                <a:ea typeface="游ゴシック" panose="020B0400000000000000" pitchFamily="50" charset="-128"/>
              </a:rPr>
              <a:t>承元の法難</a:t>
            </a:r>
            <a:endParaRPr lang="en-US" altLang="ja-JP" sz="5401" b="1" dirty="0">
              <a:solidFill>
                <a:srgbClr val="FF0000"/>
              </a:solidFill>
              <a:effectLst>
                <a:glow rad="228600">
                  <a:prstClr val="white"/>
                </a:glow>
              </a:effectLst>
              <a:latin typeface="ＭＳ Ｐゴシック" panose="020B0600070205080204" pitchFamily="50" charset="-128"/>
              <a:ea typeface="游ゴシック" panose="020B0400000000000000" pitchFamily="50" charset="-128"/>
            </a:endParaRPr>
          </a:p>
        </p:txBody>
      </p:sp>
      <p:sp>
        <p:nvSpPr>
          <p:cNvPr id="10" name="コンテンツ プレースホルダー 2"/>
          <p:cNvSpPr txBox="1">
            <a:spLocks/>
          </p:cNvSpPr>
          <p:nvPr/>
        </p:nvSpPr>
        <p:spPr>
          <a:xfrm>
            <a:off x="4977695" y="4278575"/>
            <a:ext cx="3676176" cy="926224"/>
          </a:xfrm>
          <a:prstGeom prst="rect">
            <a:avLst/>
          </a:prstGeom>
        </p:spPr>
        <p:txBody>
          <a:bodyPr vert="horz" lIns="91440" tIns="45721" rIns="91440" bIns="45721"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defRPr/>
            </a:pPr>
            <a:r>
              <a:rPr lang="ja-JP" altLang="en-US" sz="5401" b="1" dirty="0">
                <a:solidFill>
                  <a:srgbClr val="FF0000"/>
                </a:solidFill>
                <a:effectLst>
                  <a:glow rad="228600">
                    <a:prstClr val="white"/>
                  </a:glow>
                </a:effectLst>
                <a:latin typeface="ＭＳ Ｐゴシック" panose="020B0600070205080204" pitchFamily="50" charset="-128"/>
                <a:ea typeface="游ゴシック" panose="020B0400000000000000" pitchFamily="50" charset="-128"/>
              </a:rPr>
              <a:t>嘉禄の法難</a:t>
            </a:r>
            <a:endParaRPr lang="en-US" altLang="ja-JP" sz="5401" b="1" dirty="0">
              <a:solidFill>
                <a:srgbClr val="FF0000"/>
              </a:solidFill>
              <a:effectLst>
                <a:glow rad="228600">
                  <a:prstClr val="white"/>
                </a:glow>
              </a:effectLst>
              <a:latin typeface="ＭＳ Ｐゴシック" panose="020B0600070205080204" pitchFamily="50" charset="-128"/>
              <a:ea typeface="游ゴシック" panose="020B0400000000000000" pitchFamily="50" charset="-128"/>
            </a:endParaRPr>
          </a:p>
        </p:txBody>
      </p:sp>
      <p:sp>
        <p:nvSpPr>
          <p:cNvPr id="4" name="円/楕円 3"/>
          <p:cNvSpPr/>
          <p:nvPr/>
        </p:nvSpPr>
        <p:spPr>
          <a:xfrm>
            <a:off x="683568" y="3617040"/>
            <a:ext cx="2232248" cy="233224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dirty="0">
              <a:solidFill>
                <a:srgbClr val="FF0000"/>
              </a:solidFill>
              <a:ea typeface="ＤＨＰ平成明朝体W7" panose="02010601000101010101" pitchFamily="2" charset="-128"/>
            </a:endParaRPr>
          </a:p>
        </p:txBody>
      </p:sp>
      <p:sp>
        <p:nvSpPr>
          <p:cNvPr id="5" name="円/楕円 4"/>
          <p:cNvSpPr/>
          <p:nvPr/>
        </p:nvSpPr>
        <p:spPr>
          <a:xfrm>
            <a:off x="424271" y="3429000"/>
            <a:ext cx="2491545" cy="6830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dirty="0">
              <a:solidFill>
                <a:srgbClr val="FF0000"/>
              </a:solidFill>
              <a:ea typeface="ＤＨＰ平成明朝体W7" panose="02010601000101010101" pitchFamily="2" charset="-128"/>
            </a:endParaRPr>
          </a:p>
        </p:txBody>
      </p:sp>
      <p:sp>
        <p:nvSpPr>
          <p:cNvPr id="8" name="円/楕円 7"/>
          <p:cNvSpPr/>
          <p:nvPr/>
        </p:nvSpPr>
        <p:spPr>
          <a:xfrm>
            <a:off x="251520" y="3455268"/>
            <a:ext cx="4320480" cy="2332241"/>
          </a:xfrm>
          <a:prstGeom prst="ellipse">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dirty="0">
              <a:solidFill>
                <a:srgbClr val="FF0000"/>
              </a:solidFill>
              <a:ea typeface="ＤＨＰ平成明朝体W7" panose="02010601000101010101" pitchFamily="2" charset="-128"/>
            </a:endParaRPr>
          </a:p>
        </p:txBody>
      </p:sp>
      <p:sp>
        <p:nvSpPr>
          <p:cNvPr id="11" name="円/楕円 10"/>
          <p:cNvSpPr/>
          <p:nvPr/>
        </p:nvSpPr>
        <p:spPr>
          <a:xfrm>
            <a:off x="4572000" y="3416953"/>
            <a:ext cx="4320480" cy="2332240"/>
          </a:xfrm>
          <a:prstGeom prst="ellipse">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dirty="0">
              <a:solidFill>
                <a:srgbClr val="FF0000"/>
              </a:solidFill>
              <a:ea typeface="ＤＨＰ平成明朝体W7" panose="02010601000101010101" pitchFamily="2" charset="-128"/>
            </a:endParaRPr>
          </a:p>
        </p:txBody>
      </p:sp>
    </p:spTree>
    <p:custDataLst>
      <p:tags r:id="rId1"/>
    </p:custDataLst>
    <p:extLst>
      <p:ext uri="{BB962C8B-B14F-4D97-AF65-F5344CB8AC3E}">
        <p14:creationId xmlns:p14="http://schemas.microsoft.com/office/powerpoint/2010/main" val="241713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1000"/>
                                        <p:tgtEl>
                                          <p:spTgt spid="9">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1000"/>
                                        <p:tgtEl>
                                          <p:spTgt spid="10">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9" grpId="0" build="p"/>
      <p:bldP spid="10" grpId="0" build="p"/>
      <p:bldP spid="8"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43" y="576557"/>
            <a:ext cx="8424937" cy="2996953"/>
          </a:xfrm>
        </p:spPr>
        <p:txBody>
          <a:bodyPr>
            <a:noAutofit/>
          </a:bodyPr>
          <a:lstStyle/>
          <a:p>
            <a:pPr marL="0" indent="0" defTabSz="906401">
              <a:buNone/>
              <a:defRPr/>
            </a:pPr>
            <a:r>
              <a:rPr lang="ja-JP" altLang="en-US" sz="5401" b="1" dirty="0">
                <a:latin typeface="+mn-ea"/>
                <a:ea typeface="游ゴシック" panose="020B0400000000000000" pitchFamily="50" charset="-128"/>
              </a:rPr>
              <a:t>「念仏以外の道を知りたければ奈良や比叡山の学僧たちに詳しく尋ねれば良い」</a:t>
            </a:r>
            <a:endParaRPr lang="en-US" altLang="ja-JP" sz="5401" b="1" dirty="0">
              <a:latin typeface="+mn-ea"/>
              <a:ea typeface="游ゴシック" panose="020B0400000000000000" pitchFamily="50" charset="-128"/>
            </a:endParaRPr>
          </a:p>
        </p:txBody>
      </p:sp>
      <p:sp>
        <p:nvSpPr>
          <p:cNvPr id="2" name="正方形/長方形 1"/>
          <p:cNvSpPr/>
          <p:nvPr/>
        </p:nvSpPr>
        <p:spPr>
          <a:xfrm>
            <a:off x="1619672" y="4005064"/>
            <a:ext cx="5724644" cy="1569660"/>
          </a:xfrm>
          <a:prstGeom prst="rect">
            <a:avLst/>
          </a:prstGeom>
        </p:spPr>
        <p:txBody>
          <a:bodyPr wrap="none">
            <a:spAutoFit/>
          </a:bodyPr>
          <a:lstStyle/>
          <a:p>
            <a:pPr defTabSz="906401">
              <a:defRPr/>
            </a:pPr>
            <a:r>
              <a:rPr lang="ja-JP" altLang="en-US" sz="9600" b="1" dirty="0">
                <a:solidFill>
                  <a:srgbClr val="FF0000"/>
                </a:solidFill>
                <a:latin typeface="+mn-ea"/>
                <a:ea typeface="游ゴシック" panose="020B0400000000000000" pitchFamily="50" charset="-128"/>
              </a:rPr>
              <a:t>痛烈</a:t>
            </a:r>
            <a:r>
              <a:rPr lang="ja-JP" altLang="en-US" sz="8000" b="1" dirty="0">
                <a:latin typeface="+mn-ea"/>
                <a:ea typeface="游ゴシック" panose="020B0400000000000000" pitchFamily="50" charset="-128"/>
              </a:rPr>
              <a:t>な一言</a:t>
            </a:r>
            <a:endParaRPr lang="en-US" altLang="ja-JP" sz="8000"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407004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27584" y="332656"/>
            <a:ext cx="6120681" cy="6336704"/>
          </a:xfrm>
        </p:spPr>
        <p:txBody>
          <a:bodyPr vert="eaVert">
            <a:normAutofit/>
          </a:bodyPr>
          <a:lstStyle/>
          <a:p>
            <a:pPr marL="0" indent="0">
              <a:buNone/>
            </a:pPr>
            <a:r>
              <a:rPr lang="ja-JP" altLang="en-US" sz="5401" b="1" dirty="0">
                <a:ea typeface="游ゴシック" panose="020B0400000000000000" pitchFamily="50" charset="-128"/>
              </a:rPr>
              <a:t>親鸞におきては、ただ念仏して、弥陀にたすけられ</a:t>
            </a:r>
            <a:r>
              <a:rPr lang="ja-JP" altLang="en-US" sz="5401" b="1" dirty="0" err="1">
                <a:ea typeface="游ゴシック" panose="020B0400000000000000" pitchFamily="50" charset="-128"/>
              </a:rPr>
              <a:t>まゐら</a:t>
            </a:r>
            <a:r>
              <a:rPr lang="ja-JP" altLang="en-US" sz="5401" b="1" dirty="0">
                <a:ea typeface="游ゴシック" panose="020B0400000000000000" pitchFamily="50" charset="-128"/>
              </a:rPr>
              <a:t>すべしと、よきひとの仰せをかぶりて、信ずるほかに別の子細なきなり。</a:t>
            </a:r>
            <a:endParaRPr lang="en-US" altLang="ja-JP" sz="5401" b="1" dirty="0">
              <a:ea typeface="游ゴシック" panose="020B0400000000000000" pitchFamily="50" charset="-128"/>
            </a:endParaRPr>
          </a:p>
        </p:txBody>
      </p:sp>
      <p:sp>
        <p:nvSpPr>
          <p:cNvPr id="2" name="テキスト ボックス 1">
            <a:extLst>
              <a:ext uri="{FF2B5EF4-FFF2-40B4-BE49-F238E27FC236}">
                <a16:creationId xmlns="" xmlns:a16="http://schemas.microsoft.com/office/drawing/2014/main" id="{4DB0DC04-A8C7-629E-B173-B0E6AF8A518E}"/>
              </a:ext>
            </a:extLst>
          </p:cNvPr>
          <p:cNvSpPr txBox="1"/>
          <p:nvPr/>
        </p:nvSpPr>
        <p:spPr>
          <a:xfrm>
            <a:off x="7380312" y="332656"/>
            <a:ext cx="800219" cy="1656184"/>
          </a:xfrm>
          <a:prstGeom prst="rect">
            <a:avLst/>
          </a:prstGeom>
          <a:noFill/>
        </p:spPr>
        <p:txBody>
          <a:bodyPr vert="eaVert" wrap="square" rtlCol="0">
            <a:spAutoFit/>
          </a:bodyPr>
          <a:lstStyle/>
          <a:p>
            <a:r>
              <a:rPr kumimoji="1" lang="en-US" altLang="ja-JP" sz="4000" b="1" dirty="0"/>
              <a:t>【</a:t>
            </a:r>
            <a:r>
              <a:rPr kumimoji="1" lang="ja-JP" altLang="en-US" sz="4000" b="1" dirty="0"/>
              <a:t>本文</a:t>
            </a:r>
            <a:r>
              <a:rPr kumimoji="1" lang="en-US" altLang="ja-JP" sz="4000" b="1" dirty="0"/>
              <a:t>】</a:t>
            </a:r>
            <a:endParaRPr kumimoji="1" lang="ja-JP" altLang="en-US" sz="4000" b="1" dirty="0"/>
          </a:p>
        </p:txBody>
      </p:sp>
    </p:spTree>
    <p:extLst>
      <p:ext uri="{BB962C8B-B14F-4D97-AF65-F5344CB8AC3E}">
        <p14:creationId xmlns:p14="http://schemas.microsoft.com/office/powerpoint/2010/main" val="124740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40273" y="260648"/>
            <a:ext cx="7812361" cy="6336704"/>
          </a:xfrm>
        </p:spPr>
        <p:txBody>
          <a:bodyPr vert="eaVert">
            <a:normAutofit/>
          </a:bodyPr>
          <a:lstStyle/>
          <a:p>
            <a:pPr marL="0" indent="0">
              <a:buNone/>
            </a:pPr>
            <a:r>
              <a:rPr lang="ja-JP" altLang="en-US" sz="5000" b="1" dirty="0">
                <a:ea typeface="游ゴシック" panose="020B0400000000000000" pitchFamily="50" charset="-128"/>
              </a:rPr>
              <a:t>この親鸞においては、「ただ念仏して、阿弥陀仏に救われ往生させていただくのである」という法然聖人のお言葉をいただき、それを信じているだけで、他に何かがあるわけではありません。</a:t>
            </a:r>
            <a:endParaRPr lang="en-US" altLang="ja-JP" sz="5000" b="1" dirty="0">
              <a:ea typeface="游ゴシック" panose="020B0400000000000000" pitchFamily="50" charset="-128"/>
            </a:endParaRPr>
          </a:p>
        </p:txBody>
      </p:sp>
      <p:sp>
        <p:nvSpPr>
          <p:cNvPr id="4" name="テキスト ボックス 3">
            <a:extLst>
              <a:ext uri="{FF2B5EF4-FFF2-40B4-BE49-F238E27FC236}">
                <a16:creationId xmlns="" xmlns:a16="http://schemas.microsoft.com/office/drawing/2014/main" id="{4D10982E-99A5-E41C-1233-2AE1F7FBC431}"/>
              </a:ext>
            </a:extLst>
          </p:cNvPr>
          <p:cNvSpPr txBox="1"/>
          <p:nvPr/>
        </p:nvSpPr>
        <p:spPr>
          <a:xfrm>
            <a:off x="8092261" y="386662"/>
            <a:ext cx="800219" cy="3042338"/>
          </a:xfrm>
          <a:prstGeom prst="rect">
            <a:avLst/>
          </a:prstGeom>
          <a:noFill/>
        </p:spPr>
        <p:txBody>
          <a:bodyPr vert="eaVert" wrap="square" rtlCol="0">
            <a:spAutoFit/>
          </a:bodyPr>
          <a:lstStyle/>
          <a:p>
            <a:r>
              <a:rPr kumimoji="1" lang="en-US" altLang="ja-JP" sz="4000" b="1" dirty="0"/>
              <a:t>【</a:t>
            </a:r>
            <a:r>
              <a:rPr kumimoji="1" lang="ja-JP" altLang="en-US" sz="4000" b="1" dirty="0"/>
              <a:t>現代語訳</a:t>
            </a:r>
            <a:r>
              <a:rPr kumimoji="1" lang="en-US" altLang="ja-JP" sz="4000" b="1" dirty="0"/>
              <a:t>】</a:t>
            </a:r>
            <a:endParaRPr kumimoji="1" lang="ja-JP" altLang="en-US" sz="4000" b="1" dirty="0"/>
          </a:p>
        </p:txBody>
      </p:sp>
    </p:spTree>
    <p:extLst>
      <p:ext uri="{BB962C8B-B14F-4D97-AF65-F5344CB8AC3E}">
        <p14:creationId xmlns:p14="http://schemas.microsoft.com/office/powerpoint/2010/main" val="1769523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0D919749-CAFF-7BF6-70AF-5804CCB7FF92}"/>
              </a:ext>
            </a:extLst>
          </p:cNvPr>
          <p:cNvPicPr>
            <a:picLocks noChangeAspect="1"/>
          </p:cNvPicPr>
          <p:nvPr/>
        </p:nvPicPr>
        <p:blipFill>
          <a:blip r:embed="rId3"/>
          <a:stretch>
            <a:fillRect/>
          </a:stretch>
        </p:blipFill>
        <p:spPr>
          <a:xfrm>
            <a:off x="-612576" y="-315416"/>
            <a:ext cx="10736392" cy="7668852"/>
          </a:xfrm>
          <a:prstGeom prst="rect">
            <a:avLst/>
          </a:prstGeom>
        </p:spPr>
      </p:pic>
      <p:sp>
        <p:nvSpPr>
          <p:cNvPr id="3" name="コンテンツ プレースホルダー 2"/>
          <p:cNvSpPr>
            <a:spLocks noGrp="1"/>
          </p:cNvSpPr>
          <p:nvPr>
            <p:ph idx="1"/>
          </p:nvPr>
        </p:nvSpPr>
        <p:spPr>
          <a:xfrm>
            <a:off x="971602" y="2924945"/>
            <a:ext cx="6960772" cy="964704"/>
          </a:xfrm>
        </p:spPr>
        <p:txBody>
          <a:bodyPr>
            <a:noAutofit/>
          </a:bodyPr>
          <a:lstStyle/>
          <a:p>
            <a:pPr marL="400021" lvl="1" indent="0">
              <a:buNone/>
            </a:pPr>
            <a:r>
              <a:rPr lang="ja-JP" altLang="en-US" sz="5401" b="1" dirty="0">
                <a:solidFill>
                  <a:schemeClr val="bg1"/>
                </a:solidFill>
                <a:ea typeface="游ゴシック" panose="020B0400000000000000" pitchFamily="50" charset="-128"/>
              </a:rPr>
              <a:t>１．往生極楽のみち</a:t>
            </a:r>
            <a:endParaRPr lang="en-US" altLang="ja-JP" sz="5401" b="1" dirty="0">
              <a:solidFill>
                <a:schemeClr val="bg1"/>
              </a:solidFill>
              <a:ea typeface="游ゴシック" panose="020B0400000000000000" pitchFamily="50" charset="-128"/>
            </a:endParaRPr>
          </a:p>
        </p:txBody>
      </p:sp>
    </p:spTree>
    <p:extLst>
      <p:ext uri="{BB962C8B-B14F-4D97-AF65-F5344CB8AC3E}">
        <p14:creationId xmlns:p14="http://schemas.microsoft.com/office/powerpoint/2010/main" val="198796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21739" y="404665"/>
            <a:ext cx="7506372" cy="1188720"/>
          </a:xfrm>
        </p:spPr>
        <p:txBody>
          <a:bodyPr>
            <a:noAutofit/>
          </a:bodyPr>
          <a:lstStyle/>
          <a:p>
            <a:r>
              <a:rPr lang="ja-JP" altLang="en-US" sz="6000" b="1" dirty="0">
                <a:ea typeface="游ゴシック" panose="020B0400000000000000" pitchFamily="50" charset="-128"/>
              </a:rPr>
              <a:t>「親鸞におきては」</a:t>
            </a:r>
            <a:endParaRPr lang="ja-JP" altLang="en-US" sz="6000" b="1" dirty="0"/>
          </a:p>
        </p:txBody>
      </p:sp>
      <p:sp>
        <p:nvSpPr>
          <p:cNvPr id="3" name="コンテンツ プレースホルダー 2"/>
          <p:cNvSpPr>
            <a:spLocks noGrp="1"/>
          </p:cNvSpPr>
          <p:nvPr>
            <p:ph idx="1"/>
          </p:nvPr>
        </p:nvSpPr>
        <p:spPr>
          <a:xfrm>
            <a:off x="734889" y="2104257"/>
            <a:ext cx="8229600" cy="4277072"/>
          </a:xfrm>
        </p:spPr>
        <p:txBody>
          <a:bodyPr>
            <a:noAutofit/>
          </a:bodyPr>
          <a:lstStyle/>
          <a:p>
            <a:pPr marL="0" indent="0">
              <a:buNone/>
            </a:pPr>
            <a:r>
              <a:rPr lang="ja-JP" altLang="en-US" sz="5401" b="1" dirty="0">
                <a:ea typeface="游ゴシック" panose="020B0400000000000000" pitchFamily="50" charset="-128"/>
              </a:rPr>
              <a:t>会話の中で自身の名を名のり告げることで、独自の深い</a:t>
            </a:r>
            <a:r>
              <a:rPr lang="ja-JP" altLang="en-US" sz="5401" b="1" dirty="0">
                <a:solidFill>
                  <a:srgbClr val="FF0000"/>
                </a:solidFill>
                <a:ea typeface="游ゴシック" panose="020B0400000000000000" pitchFamily="50" charset="-128"/>
              </a:rPr>
              <a:t>宗教的心情を吐露</a:t>
            </a:r>
            <a:r>
              <a:rPr lang="ja-JP" altLang="en-US" sz="5401" b="1" dirty="0">
                <a:ea typeface="游ゴシック" panose="020B0400000000000000" pitchFamily="50" charset="-128"/>
              </a:rPr>
              <a:t>し、また</a:t>
            </a:r>
            <a:r>
              <a:rPr lang="ja-JP" altLang="en-US" sz="5401" b="1" dirty="0">
                <a:solidFill>
                  <a:srgbClr val="FF0000"/>
                </a:solidFill>
                <a:ea typeface="游ゴシック" panose="020B0400000000000000" pitchFamily="50" charset="-128"/>
              </a:rPr>
              <a:t>発言に強い責任</a:t>
            </a:r>
            <a:r>
              <a:rPr lang="ja-JP" altLang="en-US" sz="5401" b="1" dirty="0">
                <a:ea typeface="游ゴシック" panose="020B0400000000000000" pitchFamily="50" charset="-128"/>
              </a:rPr>
              <a:t>を生じさせている。</a:t>
            </a:r>
            <a:endParaRPr lang="ja-JP" altLang="en-US" sz="5401" b="1" dirty="0"/>
          </a:p>
        </p:txBody>
      </p:sp>
    </p:spTree>
    <p:custDataLst>
      <p:tags r:id="rId1"/>
    </p:custDataLst>
    <p:extLst>
      <p:ext uri="{BB962C8B-B14F-4D97-AF65-F5344CB8AC3E}">
        <p14:creationId xmlns:p14="http://schemas.microsoft.com/office/powerpoint/2010/main" val="423616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21739" y="404665"/>
            <a:ext cx="7506372" cy="1188720"/>
          </a:xfrm>
        </p:spPr>
        <p:txBody>
          <a:bodyPr>
            <a:noAutofit/>
          </a:bodyPr>
          <a:lstStyle/>
          <a:p>
            <a:r>
              <a:rPr lang="ja-JP" altLang="en-US" sz="6000" b="1" dirty="0">
                <a:ea typeface="游ゴシック" panose="020B0400000000000000" pitchFamily="50" charset="-128"/>
              </a:rPr>
              <a:t>「親鸞におきては」</a:t>
            </a:r>
            <a:endParaRPr lang="ja-JP" altLang="en-US" sz="6000" b="1" dirty="0"/>
          </a:p>
        </p:txBody>
      </p:sp>
      <p:sp>
        <p:nvSpPr>
          <p:cNvPr id="3" name="コンテンツ プレースホルダー 2"/>
          <p:cNvSpPr>
            <a:spLocks noGrp="1"/>
          </p:cNvSpPr>
          <p:nvPr>
            <p:ph idx="1"/>
          </p:nvPr>
        </p:nvSpPr>
        <p:spPr>
          <a:xfrm>
            <a:off x="734893" y="2636917"/>
            <a:ext cx="7869561" cy="2620889"/>
          </a:xfrm>
        </p:spPr>
        <p:txBody>
          <a:bodyPr>
            <a:noAutofit/>
          </a:bodyPr>
          <a:lstStyle/>
          <a:p>
            <a:pPr marL="0" indent="0">
              <a:buNone/>
            </a:pPr>
            <a:r>
              <a:rPr lang="ja-JP" altLang="en-US" sz="5401" b="1" dirty="0">
                <a:latin typeface="+mn-ea"/>
                <a:ea typeface="游ゴシック" panose="020B0400000000000000" pitchFamily="50" charset="-128"/>
              </a:rPr>
              <a:t>「</a:t>
            </a:r>
            <a:r>
              <a:rPr lang="ja-JP" altLang="en-US" sz="5401" b="1" dirty="0">
                <a:solidFill>
                  <a:srgbClr val="FF0000"/>
                </a:solidFill>
                <a:latin typeface="+mn-ea"/>
                <a:ea typeface="游ゴシック" panose="020B0400000000000000" pitchFamily="50" charset="-128"/>
              </a:rPr>
              <a:t>自分の立脚点をきちんと持ちなさい</a:t>
            </a:r>
            <a:r>
              <a:rPr lang="ja-JP" altLang="en-US" sz="5401" b="1" dirty="0">
                <a:latin typeface="+mn-ea"/>
                <a:ea typeface="游ゴシック" panose="020B0400000000000000" pitchFamily="50" charset="-128"/>
              </a:rPr>
              <a:t>」ということを示している。</a:t>
            </a:r>
            <a:endParaRPr lang="ja-JP" altLang="en-US" sz="5401" b="1" dirty="0">
              <a:ea typeface="游ゴシック" panose="020B0400000000000000" pitchFamily="50" charset="-128"/>
            </a:endParaRPr>
          </a:p>
        </p:txBody>
      </p:sp>
    </p:spTree>
    <p:extLst>
      <p:ext uri="{BB962C8B-B14F-4D97-AF65-F5344CB8AC3E}">
        <p14:creationId xmlns:p14="http://schemas.microsoft.com/office/powerpoint/2010/main" val="79301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79712" y="274639"/>
            <a:ext cx="5184576" cy="922116"/>
          </a:xfrm>
        </p:spPr>
        <p:txBody>
          <a:bodyPr>
            <a:noAutofit/>
          </a:bodyPr>
          <a:lstStyle/>
          <a:p>
            <a:r>
              <a:rPr lang="ja-JP" altLang="en-US" sz="6000" b="1" dirty="0">
                <a:ea typeface="游ゴシック" panose="020B0400000000000000" pitchFamily="50" charset="-128"/>
              </a:rPr>
              <a:t>「ただ念仏」</a:t>
            </a:r>
            <a:endParaRPr lang="ja-JP" altLang="en-US" sz="6000" b="1" dirty="0"/>
          </a:p>
        </p:txBody>
      </p:sp>
      <p:sp>
        <p:nvSpPr>
          <p:cNvPr id="3" name="コンテンツ プレースホルダー 2"/>
          <p:cNvSpPr>
            <a:spLocks noGrp="1"/>
          </p:cNvSpPr>
          <p:nvPr>
            <p:ph idx="1"/>
          </p:nvPr>
        </p:nvSpPr>
        <p:spPr>
          <a:xfrm>
            <a:off x="179517" y="2060853"/>
            <a:ext cx="8856985" cy="3960441"/>
          </a:xfrm>
        </p:spPr>
        <p:txBody>
          <a:bodyPr>
            <a:noAutofit/>
          </a:bodyPr>
          <a:lstStyle/>
          <a:p>
            <a:pPr marL="0" indent="0">
              <a:buNone/>
            </a:pPr>
            <a:r>
              <a:rPr lang="ja-JP" altLang="en-US" sz="5001" b="1" dirty="0">
                <a:ea typeface="游ゴシック" panose="020B0400000000000000" pitchFamily="50" charset="-128"/>
              </a:rPr>
              <a:t>「</a:t>
            </a:r>
            <a:r>
              <a:rPr lang="ja-JP" altLang="en-US" sz="5001" b="1" dirty="0">
                <a:solidFill>
                  <a:schemeClr val="tx1"/>
                </a:solidFill>
                <a:ea typeface="游ゴシック" panose="020B0400000000000000" pitchFamily="50" charset="-128"/>
              </a:rPr>
              <a:t>ただ</a:t>
            </a:r>
            <a:r>
              <a:rPr lang="ja-JP" altLang="en-US" sz="5001" b="1" dirty="0">
                <a:ea typeface="游ゴシック" panose="020B0400000000000000" pitchFamily="50" charset="-128"/>
              </a:rPr>
              <a:t>」は、</a:t>
            </a:r>
            <a:r>
              <a:rPr lang="ja-JP" altLang="en-US" sz="5001" b="1" dirty="0">
                <a:solidFill>
                  <a:srgbClr val="FF0000"/>
                </a:solidFill>
                <a:ea typeface="游ゴシック" panose="020B0400000000000000" pitchFamily="50" charset="-128"/>
              </a:rPr>
              <a:t>唯一無二</a:t>
            </a:r>
            <a:r>
              <a:rPr lang="ja-JP" altLang="en-US" sz="5001" b="1" dirty="0">
                <a:ea typeface="游ゴシック" panose="020B0400000000000000" pitchFamily="50" charset="-128"/>
              </a:rPr>
              <a:t>の意味。</a:t>
            </a:r>
            <a:endParaRPr lang="en-US" altLang="ja-JP" sz="5001" b="1" dirty="0">
              <a:ea typeface="游ゴシック" panose="020B0400000000000000" pitchFamily="50" charset="-128"/>
            </a:endParaRPr>
          </a:p>
          <a:p>
            <a:pPr marL="0" indent="0">
              <a:buNone/>
            </a:pPr>
            <a:endParaRPr lang="en-US" altLang="ja-JP" sz="2000" b="1" dirty="0">
              <a:latin typeface="游ゴシック" panose="020B0400000000000000" pitchFamily="50" charset="-128"/>
              <a:ea typeface="游ゴシック" panose="020B0400000000000000" pitchFamily="50" charset="-128"/>
            </a:endParaRPr>
          </a:p>
          <a:p>
            <a:pPr marL="0" indent="0">
              <a:buNone/>
            </a:pPr>
            <a:r>
              <a:rPr lang="ja-JP" altLang="en-US" sz="4000" b="1" dirty="0">
                <a:latin typeface="游ゴシック" panose="020B0400000000000000" pitchFamily="50" charset="-128"/>
                <a:ea typeface="游ゴシック" panose="020B0400000000000000" pitchFamily="50" charset="-128"/>
              </a:rPr>
              <a:t>参考：「唯」は</a:t>
            </a:r>
            <a:r>
              <a:rPr lang="ja-JP" altLang="en-US" sz="4000" b="1" u="sng" dirty="0">
                <a:solidFill>
                  <a:schemeClr val="tx1"/>
                </a:solidFill>
                <a:latin typeface="游ゴシック" panose="020B0400000000000000" pitchFamily="50" charset="-128"/>
                <a:ea typeface="游ゴシック" panose="020B0400000000000000" pitchFamily="50" charset="-128"/>
              </a:rPr>
              <a:t>ただこのことひとつ</a:t>
            </a:r>
            <a:r>
              <a:rPr lang="ja-JP" altLang="en-US" sz="4000" b="1" dirty="0">
                <a:latin typeface="游ゴシック" panose="020B0400000000000000" pitchFamily="50" charset="-128"/>
                <a:ea typeface="游ゴシック" panose="020B0400000000000000" pitchFamily="50" charset="-128"/>
              </a:rPr>
              <a:t>といふ、</a:t>
            </a:r>
            <a:r>
              <a:rPr lang="ja-JP" altLang="en-US" sz="4000" b="1" u="sng" dirty="0">
                <a:solidFill>
                  <a:schemeClr val="tx1"/>
                </a:solidFill>
                <a:latin typeface="游ゴシック" panose="020B0400000000000000" pitchFamily="50" charset="-128"/>
                <a:ea typeface="游ゴシック" panose="020B0400000000000000" pitchFamily="50" charset="-128"/>
              </a:rPr>
              <a:t>ふたつならぶことを</a:t>
            </a:r>
            <a:r>
              <a:rPr lang="ja-JP" altLang="en-US" sz="4000" b="1" u="sng" dirty="0" err="1">
                <a:solidFill>
                  <a:schemeClr val="tx1"/>
                </a:solidFill>
                <a:latin typeface="游ゴシック" panose="020B0400000000000000" pitchFamily="50" charset="-128"/>
                <a:ea typeface="游ゴシック" panose="020B0400000000000000" pitchFamily="50" charset="-128"/>
              </a:rPr>
              <a:t>きらふ</a:t>
            </a:r>
            <a:r>
              <a:rPr lang="ja-JP" altLang="en-US" sz="4000" b="1" u="sng" dirty="0">
                <a:solidFill>
                  <a:schemeClr val="tx1"/>
                </a:solidFill>
                <a:latin typeface="游ゴシック" panose="020B0400000000000000" pitchFamily="50" charset="-128"/>
                <a:ea typeface="游ゴシック" panose="020B0400000000000000" pitchFamily="50" charset="-128"/>
              </a:rPr>
              <a:t>ことば</a:t>
            </a:r>
            <a:r>
              <a:rPr lang="ja-JP" altLang="en-US" sz="4000" b="1" dirty="0">
                <a:latin typeface="游ゴシック" panose="020B0400000000000000" pitchFamily="50" charset="-128"/>
                <a:ea typeface="游ゴシック" panose="020B0400000000000000" pitchFamily="50" charset="-128"/>
              </a:rPr>
              <a:t>なり。また「唯」はひとりといふこころなり。　 </a:t>
            </a:r>
            <a:r>
              <a:rPr lang="ja-JP" altLang="en-US" sz="2400" b="1" dirty="0">
                <a:latin typeface="游ゴシック" panose="020B0400000000000000" pitchFamily="50" charset="-128"/>
                <a:ea typeface="游ゴシック" panose="020B0400000000000000" pitchFamily="50" charset="-128"/>
              </a:rPr>
              <a:t>（</a:t>
            </a:r>
            <a:r>
              <a:rPr lang="en-US" altLang="ja-JP" sz="2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唯信鈔文意</a:t>
            </a:r>
            <a:r>
              <a:rPr lang="en-US" altLang="ja-JP" sz="2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a:t>
            </a:r>
            <a:r>
              <a:rPr lang="en-US" altLang="ja-JP" sz="2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註釈版</a:t>
            </a:r>
            <a:r>
              <a:rPr lang="en-US" altLang="ja-JP" sz="2400" b="1" dirty="0">
                <a:latin typeface="游ゴシック" panose="020B0400000000000000" pitchFamily="50" charset="-128"/>
                <a:ea typeface="游ゴシック" panose="020B0400000000000000" pitchFamily="50" charset="-128"/>
              </a:rPr>
              <a:t>』699</a:t>
            </a:r>
            <a:r>
              <a:rPr lang="ja-JP" altLang="en-US" sz="2400" b="1" dirty="0">
                <a:latin typeface="游ゴシック" panose="020B0400000000000000" pitchFamily="50" charset="-128"/>
                <a:ea typeface="游ゴシック" panose="020B0400000000000000" pitchFamily="50" charset="-128"/>
              </a:rPr>
              <a:t>頁）</a:t>
            </a:r>
            <a:endParaRPr lang="en-US" altLang="ja-JP" sz="2800" b="1" dirty="0">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326964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79712" y="274639"/>
            <a:ext cx="5184576" cy="922116"/>
          </a:xfrm>
        </p:spPr>
        <p:txBody>
          <a:bodyPr>
            <a:noAutofit/>
          </a:bodyPr>
          <a:lstStyle/>
          <a:p>
            <a:r>
              <a:rPr lang="ja-JP" altLang="en-US" sz="6000" b="1" dirty="0">
                <a:ea typeface="游ゴシック" panose="020B0400000000000000" pitchFamily="50" charset="-128"/>
              </a:rPr>
              <a:t>「ただ念仏」</a:t>
            </a:r>
            <a:endParaRPr lang="ja-JP" altLang="en-US" sz="6000" b="1" dirty="0"/>
          </a:p>
        </p:txBody>
      </p:sp>
      <p:sp>
        <p:nvSpPr>
          <p:cNvPr id="3" name="コンテンツ プレースホルダー 2"/>
          <p:cNvSpPr>
            <a:spLocks noGrp="1"/>
          </p:cNvSpPr>
          <p:nvPr>
            <p:ph idx="1"/>
          </p:nvPr>
        </p:nvSpPr>
        <p:spPr>
          <a:xfrm>
            <a:off x="179513" y="1484785"/>
            <a:ext cx="8784976" cy="5184576"/>
          </a:xfrm>
        </p:spPr>
        <p:txBody>
          <a:bodyPr>
            <a:noAutofit/>
          </a:bodyPr>
          <a:lstStyle/>
          <a:p>
            <a:pPr marL="0" indent="0" algn="ctr">
              <a:buNone/>
            </a:pPr>
            <a:r>
              <a:rPr lang="ja-JP" altLang="en-US" sz="5001" b="1" dirty="0">
                <a:ea typeface="游ゴシック" panose="020B0400000000000000" pitchFamily="50" charset="-128"/>
              </a:rPr>
              <a:t>廃悪修善が基本の</a:t>
            </a:r>
            <a:endParaRPr lang="en-US" altLang="ja-JP" sz="5001" b="1" dirty="0">
              <a:ea typeface="游ゴシック" panose="020B0400000000000000" pitchFamily="50" charset="-128"/>
            </a:endParaRPr>
          </a:p>
          <a:p>
            <a:pPr marL="0" indent="0" algn="ctr">
              <a:buNone/>
            </a:pPr>
            <a:r>
              <a:rPr lang="ja-JP" altLang="en-US" sz="5001" b="1" dirty="0">
                <a:ea typeface="游ゴシック" panose="020B0400000000000000" pitchFamily="50" charset="-128"/>
              </a:rPr>
              <a:t>仏教界において</a:t>
            </a:r>
            <a:r>
              <a:rPr lang="en-US" altLang="ja-JP" sz="5001" b="1" dirty="0">
                <a:ea typeface="游ゴシック" panose="020B0400000000000000" pitchFamily="50" charset="-128"/>
              </a:rPr>
              <a:t>…</a:t>
            </a:r>
          </a:p>
          <a:p>
            <a:pPr marL="0" indent="0" algn="ctr">
              <a:buNone/>
            </a:pPr>
            <a:r>
              <a:rPr lang="ja-JP" altLang="en-US" sz="5001" b="1" dirty="0">
                <a:ea typeface="游ゴシック" panose="020B0400000000000000" pitchFamily="50" charset="-128"/>
              </a:rPr>
              <a:t>往生成仏の行として、様々な行と並行して念仏を修する</a:t>
            </a:r>
            <a:r>
              <a:rPr lang="en-US" altLang="ja-JP" sz="5001" b="1" dirty="0">
                <a:ea typeface="游ゴシック" panose="020B0400000000000000" pitchFamily="50" charset="-128"/>
              </a:rPr>
              <a:t>(</a:t>
            </a:r>
            <a:r>
              <a:rPr lang="ja-JP" altLang="en-US" sz="5001" b="1" dirty="0">
                <a:ea typeface="游ゴシック" panose="020B0400000000000000" pitchFamily="50" charset="-128"/>
              </a:rPr>
              <a:t>雑修</a:t>
            </a:r>
            <a:r>
              <a:rPr lang="en-US" altLang="ja-JP" sz="5001" b="1" dirty="0">
                <a:ea typeface="游ゴシック" panose="020B0400000000000000" pitchFamily="50" charset="-128"/>
              </a:rPr>
              <a:t>)</a:t>
            </a:r>
            <a:r>
              <a:rPr lang="ja-JP" altLang="en-US" sz="5001" b="1" dirty="0">
                <a:ea typeface="游ゴシック" panose="020B0400000000000000" pitchFamily="50" charset="-128"/>
              </a:rPr>
              <a:t>のではなく、念仏一つをもっぱらに修する</a:t>
            </a:r>
            <a:r>
              <a:rPr lang="en-US" altLang="ja-JP" sz="5001" b="1" dirty="0">
                <a:solidFill>
                  <a:srgbClr val="FF0000"/>
                </a:solidFill>
                <a:ea typeface="游ゴシック" panose="020B0400000000000000" pitchFamily="50" charset="-128"/>
              </a:rPr>
              <a:t>(</a:t>
            </a:r>
            <a:r>
              <a:rPr lang="ja-JP" altLang="en-US" sz="5001" b="1" dirty="0">
                <a:solidFill>
                  <a:srgbClr val="FF0000"/>
                </a:solidFill>
                <a:ea typeface="游ゴシック" panose="020B0400000000000000" pitchFamily="50" charset="-128"/>
              </a:rPr>
              <a:t>専修</a:t>
            </a:r>
            <a:r>
              <a:rPr lang="en-US" altLang="ja-JP" sz="5001" b="1" dirty="0">
                <a:solidFill>
                  <a:srgbClr val="FF0000"/>
                </a:solidFill>
                <a:ea typeface="游ゴシック" panose="020B0400000000000000" pitchFamily="50" charset="-128"/>
              </a:rPr>
              <a:t>)</a:t>
            </a:r>
            <a:r>
              <a:rPr lang="ja-JP" altLang="en-US" sz="5001" b="1" dirty="0" err="1">
                <a:ea typeface="游ゴシック" panose="020B0400000000000000" pitchFamily="50" charset="-128"/>
              </a:rPr>
              <a:t>。</a:t>
            </a:r>
            <a:endParaRPr lang="en-US" altLang="ja-JP" sz="5001"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205303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編纂調査データ\聖典講座\イラスト\イラスト完成\2019年度\PNG\イラスト04_法然.png"/>
          <p:cNvPicPr>
            <a:picLocks noChangeAspect="1" noChangeArrowheads="1"/>
          </p:cNvPicPr>
          <p:nvPr/>
        </p:nvPicPr>
        <p:blipFill rotWithShape="1">
          <a:blip r:embed="rId4">
            <a:extLst>
              <a:ext uri="{28A0092B-C50C-407E-A947-70E740481C1C}">
                <a14:useLocalDpi xmlns:a14="http://schemas.microsoft.com/office/drawing/2010/main"/>
              </a:ext>
            </a:extLst>
          </a:blip>
          <a:srcRect l="23985" b="4925"/>
          <a:stretch/>
        </p:blipFill>
        <p:spPr bwMode="auto">
          <a:xfrm>
            <a:off x="-1" y="1268763"/>
            <a:ext cx="4680015" cy="558923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755582" y="260651"/>
            <a:ext cx="7560841" cy="922116"/>
          </a:xfrm>
        </p:spPr>
        <p:txBody>
          <a:bodyPr>
            <a:noAutofit/>
          </a:bodyPr>
          <a:lstStyle/>
          <a:p>
            <a:r>
              <a:rPr lang="ja-JP" altLang="en-US" sz="6000" b="1" dirty="0">
                <a:ea typeface="游ゴシック" panose="020B0400000000000000" pitchFamily="50" charset="-128"/>
              </a:rPr>
              <a:t>「よきひとの仰せ」</a:t>
            </a:r>
            <a:endParaRPr lang="ja-JP" altLang="en-US" sz="6000" b="1" dirty="0"/>
          </a:p>
        </p:txBody>
      </p:sp>
      <p:sp>
        <p:nvSpPr>
          <p:cNvPr id="5" name="テキスト ボックス 4">
            <a:extLst>
              <a:ext uri="{FF2B5EF4-FFF2-40B4-BE49-F238E27FC236}">
                <a16:creationId xmlns="" xmlns:a16="http://schemas.microsoft.com/office/drawing/2014/main" id="{AAAD29A5-3A69-45D0-9E89-9FB4382A633F}"/>
              </a:ext>
            </a:extLst>
          </p:cNvPr>
          <p:cNvSpPr txBox="1"/>
          <p:nvPr/>
        </p:nvSpPr>
        <p:spPr>
          <a:xfrm>
            <a:off x="4" y="1463700"/>
            <a:ext cx="923330" cy="2592288"/>
          </a:xfrm>
          <a:prstGeom prst="rect">
            <a:avLst/>
          </a:prstGeom>
          <a:solidFill>
            <a:schemeClr val="tx1"/>
          </a:solidFill>
        </p:spPr>
        <p:txBody>
          <a:bodyPr vert="eaVert" wrap="square" rtlCol="0">
            <a:spAutoFit/>
          </a:bodyPr>
          <a:lstStyle/>
          <a:p>
            <a:pPr>
              <a:defRPr/>
            </a:pPr>
            <a:r>
              <a:rPr lang="ja-JP" altLang="en-US" sz="4800" b="1" dirty="0">
                <a:solidFill>
                  <a:schemeClr val="bg1"/>
                </a:solidFill>
                <a:latin typeface="游ゴシック" panose="020B0400000000000000" pitchFamily="50" charset="-128"/>
                <a:ea typeface="游ゴシック" panose="020B0400000000000000" pitchFamily="50" charset="-128"/>
              </a:rPr>
              <a:t>法然聖人</a:t>
            </a:r>
          </a:p>
        </p:txBody>
      </p:sp>
      <p:sp>
        <p:nvSpPr>
          <p:cNvPr id="6" name="角丸四角形吹き出し 5"/>
          <p:cNvSpPr/>
          <p:nvPr/>
        </p:nvSpPr>
        <p:spPr>
          <a:xfrm>
            <a:off x="2771805" y="1556793"/>
            <a:ext cx="6264697" cy="5040560"/>
          </a:xfrm>
          <a:prstGeom prst="wedgeRoundRectCallout">
            <a:avLst>
              <a:gd name="adj1" fmla="val -60063"/>
              <a:gd name="adj2" fmla="val -27471"/>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defRPr/>
            </a:pPr>
            <a:r>
              <a:rPr lang="ja-JP" altLang="en-US" sz="4400" b="1" dirty="0">
                <a:solidFill>
                  <a:prstClr val="black"/>
                </a:solidFill>
                <a:latin typeface="游ゴシック" panose="020B0400000000000000" pitchFamily="50" charset="-128"/>
                <a:ea typeface="游ゴシック" panose="020B0400000000000000" pitchFamily="50" charset="-128"/>
              </a:rPr>
              <a:t>阿弥陀如来は、</a:t>
            </a:r>
            <a:r>
              <a:rPr lang="ja-JP" altLang="en-US" sz="4400" b="1" dirty="0">
                <a:solidFill>
                  <a:srgbClr val="FF0000"/>
                </a:solidFill>
                <a:latin typeface="游ゴシック" panose="020B0400000000000000" pitchFamily="50" charset="-128"/>
                <a:ea typeface="游ゴシック" panose="020B0400000000000000" pitchFamily="50" charset="-128"/>
              </a:rPr>
              <a:t>平等の慈悲</a:t>
            </a:r>
            <a:r>
              <a:rPr lang="ja-JP" altLang="en-US" sz="4400" b="1" dirty="0">
                <a:solidFill>
                  <a:prstClr val="black"/>
                </a:solidFill>
                <a:latin typeface="游ゴシック" panose="020B0400000000000000" pitchFamily="50" charset="-128"/>
                <a:ea typeface="游ゴシック" panose="020B0400000000000000" pitchFamily="50" charset="-128"/>
              </a:rPr>
              <a:t>に催されて、すべての人々を救うために称名念仏一行を本願とされたのです。</a:t>
            </a:r>
            <a:endParaRPr lang="en-US" altLang="ja-JP" sz="4400" b="1" dirty="0">
              <a:solidFill>
                <a:prstClr val="black"/>
              </a:solidFill>
              <a:latin typeface="游ゴシック" panose="020B0400000000000000" pitchFamily="50" charset="-128"/>
              <a:ea typeface="游ゴシック" panose="020B0400000000000000" pitchFamily="50" charset="-128"/>
            </a:endParaRPr>
          </a:p>
          <a:p>
            <a:pPr lvl="0">
              <a:defRPr/>
            </a:pPr>
            <a:r>
              <a:rPr lang="en-US" altLang="ja-JP" sz="3200" b="1" dirty="0">
                <a:solidFill>
                  <a:prstClr val="black"/>
                </a:solidFill>
                <a:latin typeface="游ゴシック" panose="020B0400000000000000" pitchFamily="50" charset="-128"/>
                <a:ea typeface="游ゴシック" panose="020B0400000000000000" pitchFamily="50" charset="-128"/>
              </a:rPr>
              <a:t>(『</a:t>
            </a:r>
            <a:r>
              <a:rPr lang="ja-JP" altLang="en-US" sz="3200" b="1" dirty="0">
                <a:solidFill>
                  <a:prstClr val="black"/>
                </a:solidFill>
                <a:latin typeface="游ゴシック" panose="020B0400000000000000" pitchFamily="50" charset="-128"/>
                <a:ea typeface="游ゴシック" panose="020B0400000000000000" pitchFamily="50" charset="-128"/>
              </a:rPr>
              <a:t>選択集</a:t>
            </a:r>
            <a:r>
              <a:rPr lang="en-US" altLang="ja-JP" sz="3200" b="1" dirty="0">
                <a:solidFill>
                  <a:prstClr val="black"/>
                </a:solidFill>
                <a:latin typeface="游ゴシック" panose="020B0400000000000000" pitchFamily="50" charset="-128"/>
                <a:ea typeface="游ゴシック" panose="020B0400000000000000" pitchFamily="50" charset="-128"/>
              </a:rPr>
              <a:t>』</a:t>
            </a:r>
            <a:r>
              <a:rPr lang="ja-JP" altLang="en-US" sz="3200" b="1" dirty="0">
                <a:solidFill>
                  <a:prstClr val="black"/>
                </a:solidFill>
                <a:latin typeface="游ゴシック" panose="020B0400000000000000" pitchFamily="50" charset="-128"/>
                <a:ea typeface="游ゴシック" panose="020B0400000000000000" pitchFamily="50" charset="-128"/>
              </a:rPr>
              <a:t>本願章＝</a:t>
            </a:r>
            <a:r>
              <a:rPr lang="en-US" altLang="ja-JP" sz="3200" b="1" dirty="0">
                <a:solidFill>
                  <a:prstClr val="black"/>
                </a:solidFill>
                <a:latin typeface="游ゴシック" panose="020B0400000000000000" pitchFamily="50" charset="-128"/>
                <a:ea typeface="游ゴシック" panose="020B0400000000000000" pitchFamily="50" charset="-128"/>
              </a:rPr>
              <a:t>『</a:t>
            </a:r>
            <a:r>
              <a:rPr lang="ja-JP" altLang="en-US" sz="3200" b="1" dirty="0">
                <a:solidFill>
                  <a:prstClr val="black"/>
                </a:solidFill>
                <a:latin typeface="游ゴシック" panose="020B0400000000000000" pitchFamily="50" charset="-128"/>
                <a:ea typeface="游ゴシック" panose="020B0400000000000000" pitchFamily="50" charset="-128"/>
              </a:rPr>
              <a:t>註釈版七祖篇</a:t>
            </a:r>
            <a:r>
              <a:rPr lang="en-US" altLang="ja-JP" sz="3200" b="1" dirty="0">
                <a:solidFill>
                  <a:prstClr val="black"/>
                </a:solidFill>
                <a:latin typeface="游ゴシック" panose="020B0400000000000000" pitchFamily="50" charset="-128"/>
                <a:ea typeface="游ゴシック" panose="020B0400000000000000" pitchFamily="50" charset="-128"/>
              </a:rPr>
              <a:t>』1209-1210</a:t>
            </a:r>
            <a:r>
              <a:rPr lang="ja-JP" altLang="en-US" sz="3200" b="1" dirty="0">
                <a:solidFill>
                  <a:prstClr val="black"/>
                </a:solidFill>
                <a:latin typeface="游ゴシック" panose="020B0400000000000000" pitchFamily="50" charset="-128"/>
                <a:ea typeface="游ゴシック" panose="020B0400000000000000" pitchFamily="50" charset="-128"/>
              </a:rPr>
              <a:t>頁取意</a:t>
            </a:r>
            <a:r>
              <a:rPr lang="en-US" altLang="ja-JP" sz="3200" b="1" dirty="0">
                <a:solidFill>
                  <a:prstClr val="black"/>
                </a:solidFill>
                <a:latin typeface="游ゴシック" panose="020B0400000000000000" pitchFamily="50" charset="-128"/>
                <a:ea typeface="游ゴシック" panose="020B0400000000000000" pitchFamily="50" charset="-128"/>
              </a:rPr>
              <a:t>)</a:t>
            </a:r>
            <a:endParaRPr lang="ja-JP" altLang="en-US" sz="3200" b="1" dirty="0">
              <a:solidFill>
                <a:prstClr val="black"/>
              </a:solidFill>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1615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251533" y="1628800"/>
            <a:ext cx="8568953" cy="5065665"/>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5401" b="1" dirty="0">
                <a:solidFill>
                  <a:prstClr val="black"/>
                </a:solidFill>
                <a:ea typeface="游ゴシック" panose="020B0400000000000000" pitchFamily="50" charset="-128"/>
              </a:rPr>
              <a:t>☆親鸞聖人は、念仏のほか</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に往生極楽の道を知って</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いると思い込んでいる門</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弟たちに対して、厳しい</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言葉でその邪推を打ち破</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られ</a:t>
            </a:r>
            <a:r>
              <a:rPr lang="en-US" altLang="ja-JP" sz="5401" b="1" dirty="0">
                <a:solidFill>
                  <a:prstClr val="black"/>
                </a:solidFill>
                <a:ea typeface="游ゴシック" panose="020B0400000000000000" pitchFamily="50" charset="-128"/>
              </a:rPr>
              <a:t>…</a:t>
            </a:r>
          </a:p>
        </p:txBody>
      </p:sp>
      <p:sp>
        <p:nvSpPr>
          <p:cNvPr id="5" name="横巻き 4"/>
          <p:cNvSpPr/>
          <p:nvPr/>
        </p:nvSpPr>
        <p:spPr>
          <a:xfrm>
            <a:off x="251533" y="7622"/>
            <a:ext cx="6264695" cy="1512169"/>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b="1" dirty="0">
                <a:solidFill>
                  <a:prstClr val="black"/>
                </a:solidFill>
                <a:ea typeface="游ゴシック" panose="020B0400000000000000" pitchFamily="50" charset="-128"/>
              </a:rPr>
              <a:t>ここまでのポイント</a:t>
            </a:r>
          </a:p>
        </p:txBody>
      </p:sp>
    </p:spTree>
    <p:extLst>
      <p:ext uri="{BB962C8B-B14F-4D97-AF65-F5344CB8AC3E}">
        <p14:creationId xmlns:p14="http://schemas.microsoft.com/office/powerpoint/2010/main" val="383318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251533" y="1772826"/>
            <a:ext cx="8568953" cy="472005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5401" b="1" dirty="0">
                <a:solidFill>
                  <a:prstClr val="black"/>
                </a:solidFill>
                <a:ea typeface="游ゴシック" panose="020B0400000000000000" pitchFamily="50" charset="-128"/>
              </a:rPr>
              <a:t>…</a:t>
            </a:r>
            <a:r>
              <a:rPr lang="ja-JP" altLang="en-US" sz="5401" b="1" dirty="0">
                <a:solidFill>
                  <a:prstClr val="black"/>
                </a:solidFill>
                <a:ea typeface="游ゴシック" panose="020B0400000000000000" pitchFamily="50" charset="-128"/>
              </a:rPr>
              <a:t>自身は、法然聖人から聞</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かせていただいた本願の</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救い、専修念仏の教えを</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信じているだけであるこ</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とを示された。</a:t>
            </a:r>
            <a:endParaRPr lang="en-US" altLang="ja-JP" sz="5401" b="1" dirty="0">
              <a:solidFill>
                <a:prstClr val="black"/>
              </a:solidFill>
              <a:ea typeface="游ゴシック" panose="020B0400000000000000" pitchFamily="50" charset="-128"/>
            </a:endParaRPr>
          </a:p>
        </p:txBody>
      </p:sp>
      <p:sp>
        <p:nvSpPr>
          <p:cNvPr id="4" name="横巻き 4">
            <a:extLst>
              <a:ext uri="{FF2B5EF4-FFF2-40B4-BE49-F238E27FC236}">
                <a16:creationId xmlns="" xmlns:a16="http://schemas.microsoft.com/office/drawing/2014/main" id="{DC47C817-4EC7-47C2-BEEE-6CDD425357F3}"/>
              </a:ext>
            </a:extLst>
          </p:cNvPr>
          <p:cNvSpPr/>
          <p:nvPr/>
        </p:nvSpPr>
        <p:spPr>
          <a:xfrm>
            <a:off x="251533" y="7622"/>
            <a:ext cx="6264695" cy="1512169"/>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b="1" dirty="0">
                <a:solidFill>
                  <a:prstClr val="black"/>
                </a:solidFill>
                <a:ea typeface="游ゴシック" panose="020B0400000000000000" pitchFamily="50" charset="-128"/>
              </a:rPr>
              <a:t>ここまでのポイント</a:t>
            </a:r>
          </a:p>
        </p:txBody>
      </p:sp>
    </p:spTree>
    <p:extLst>
      <p:ext uri="{BB962C8B-B14F-4D97-AF65-F5344CB8AC3E}">
        <p14:creationId xmlns:p14="http://schemas.microsoft.com/office/powerpoint/2010/main" val="332484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 xmlns:a16="http://schemas.microsoft.com/office/drawing/2014/main" id="{FF6FAED1-EC35-D15A-736A-013AF129C406}"/>
              </a:ext>
            </a:extLst>
          </p:cNvPr>
          <p:cNvPicPr>
            <a:picLocks noChangeAspect="1"/>
          </p:cNvPicPr>
          <p:nvPr/>
        </p:nvPicPr>
        <p:blipFill>
          <a:blip r:embed="rId3"/>
          <a:stretch>
            <a:fillRect/>
          </a:stretch>
        </p:blipFill>
        <p:spPr>
          <a:xfrm>
            <a:off x="-612576" y="-315416"/>
            <a:ext cx="10736392" cy="7668852"/>
          </a:xfrm>
          <a:prstGeom prst="rect">
            <a:avLst/>
          </a:prstGeom>
        </p:spPr>
      </p:pic>
      <p:sp>
        <p:nvSpPr>
          <p:cNvPr id="7" name="タイトル 1">
            <a:extLst>
              <a:ext uri="{FF2B5EF4-FFF2-40B4-BE49-F238E27FC236}">
                <a16:creationId xmlns="" xmlns:a16="http://schemas.microsoft.com/office/drawing/2014/main" id="{276215E5-901D-FCE7-E3A4-851129CAEC59}"/>
              </a:ext>
            </a:extLst>
          </p:cNvPr>
          <p:cNvSpPr txBox="1">
            <a:spLocks/>
          </p:cNvSpPr>
          <p:nvPr/>
        </p:nvSpPr>
        <p:spPr>
          <a:xfrm>
            <a:off x="1895703" y="313351"/>
            <a:ext cx="5352593" cy="1017241"/>
          </a:xfrm>
          <a:prstGeom prst="rect">
            <a:avLst/>
          </a:prstGeom>
          <a:noFill/>
        </p:spPr>
        <p:txBody>
          <a:bodyPr vert="horz" lIns="91440" tIns="45720" rIns="91440" bIns="45720" rtlCol="0" anchor="ctr">
            <a:noAutofit/>
          </a:bodyPr>
          <a:lstStyle>
            <a:lvl1pPr algn="ctr" defTabSz="914332" rtl="0" eaLnBrk="1" latinLnBrk="0" hangingPunct="1">
              <a:spcBef>
                <a:spcPct val="0"/>
              </a:spcBef>
              <a:buNone/>
              <a:defRPr kumimoji="1" sz="4400" kern="1200">
                <a:solidFill>
                  <a:schemeClr val="tx1"/>
                </a:solidFill>
                <a:latin typeface="+mj-lt"/>
                <a:ea typeface="+mj-ea"/>
                <a:cs typeface="+mj-cs"/>
              </a:defRPr>
            </a:lvl1pPr>
          </a:lstStyle>
          <a:p>
            <a:r>
              <a:rPr lang="ja-JP" altLang="en-US" sz="5400" b="1" dirty="0">
                <a:solidFill>
                  <a:schemeClr val="bg1"/>
                </a:solidFill>
                <a:ea typeface="游ゴシック" panose="020B0400000000000000" pitchFamily="50" charset="-128"/>
              </a:rPr>
              <a:t>第二条の内容</a:t>
            </a:r>
          </a:p>
        </p:txBody>
      </p:sp>
      <p:sp>
        <p:nvSpPr>
          <p:cNvPr id="8" name="コンテンツ プレースホルダー 2">
            <a:extLst>
              <a:ext uri="{FF2B5EF4-FFF2-40B4-BE49-F238E27FC236}">
                <a16:creationId xmlns="" xmlns:a16="http://schemas.microsoft.com/office/drawing/2014/main" id="{1041CA3D-BD78-83C4-228E-9202863FE79F}"/>
              </a:ext>
            </a:extLst>
          </p:cNvPr>
          <p:cNvSpPr txBox="1">
            <a:spLocks/>
          </p:cNvSpPr>
          <p:nvPr/>
        </p:nvSpPr>
        <p:spPr>
          <a:xfrm>
            <a:off x="1187624" y="1457131"/>
            <a:ext cx="8136898" cy="4752525"/>
          </a:xfrm>
          <a:prstGeom prst="rect">
            <a:avLst/>
          </a:prstGeom>
        </p:spPr>
        <p:txBody>
          <a:bodyPr vert="horz" lIns="91440" tIns="45720" rIns="91440" bIns="45720" rtlCol="0">
            <a:noAutofit/>
          </a:bodyPr>
          <a:lstStyle>
            <a:lvl1pPr marL="342874" indent="-342874" algn="l" defTabSz="914332"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95" indent="-285730" algn="l" defTabSz="914332"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14" indent="-228584" algn="l" defTabSz="914332"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81"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247"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413"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１．往生極楽のみち</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２．念仏よりほかに</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３．地獄は一定すみか</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４．弥陀の本願まこと</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５．面々の御はからひ</a:t>
            </a:r>
            <a:endParaRPr lang="en-US" altLang="ja-JP" sz="4800" b="1" dirty="0">
              <a:solidFill>
                <a:schemeClr val="bg1"/>
              </a:solidFill>
              <a:ea typeface="游ゴシック" panose="020B0400000000000000" pitchFamily="50" charset="-128"/>
            </a:endParaRPr>
          </a:p>
        </p:txBody>
      </p:sp>
    </p:spTree>
    <p:extLst>
      <p:ext uri="{BB962C8B-B14F-4D97-AF65-F5344CB8AC3E}">
        <p14:creationId xmlns:p14="http://schemas.microsoft.com/office/powerpoint/2010/main" val="43721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90356496-D7AF-7766-E907-1ED3EBE4EB6B}"/>
              </a:ext>
            </a:extLst>
          </p:cNvPr>
          <p:cNvPicPr>
            <a:picLocks noChangeAspect="1"/>
          </p:cNvPicPr>
          <p:nvPr/>
        </p:nvPicPr>
        <p:blipFill>
          <a:blip r:embed="rId3"/>
          <a:stretch>
            <a:fillRect/>
          </a:stretch>
        </p:blipFill>
        <p:spPr>
          <a:xfrm>
            <a:off x="-612576" y="-315416"/>
            <a:ext cx="10736392" cy="7668852"/>
          </a:xfrm>
          <a:prstGeom prst="rect">
            <a:avLst/>
          </a:prstGeom>
        </p:spPr>
      </p:pic>
      <p:sp>
        <p:nvSpPr>
          <p:cNvPr id="3" name="コンテンツ プレースホルダー 2"/>
          <p:cNvSpPr>
            <a:spLocks noGrp="1"/>
          </p:cNvSpPr>
          <p:nvPr>
            <p:ph idx="1"/>
          </p:nvPr>
        </p:nvSpPr>
        <p:spPr>
          <a:xfrm>
            <a:off x="611566" y="2924945"/>
            <a:ext cx="7487817" cy="964704"/>
          </a:xfrm>
        </p:spPr>
        <p:txBody>
          <a:bodyPr>
            <a:noAutofit/>
          </a:bodyPr>
          <a:lstStyle/>
          <a:p>
            <a:pPr marL="400021" lvl="1" indent="0">
              <a:buNone/>
            </a:pPr>
            <a:r>
              <a:rPr lang="ja-JP" altLang="en-US" sz="5401" b="1" dirty="0">
                <a:solidFill>
                  <a:schemeClr val="bg1"/>
                </a:solidFill>
                <a:ea typeface="游ゴシック" panose="020B0400000000000000" pitchFamily="50" charset="-128"/>
              </a:rPr>
              <a:t>３．地獄は一定すみか</a:t>
            </a:r>
            <a:endParaRPr lang="en-US" altLang="ja-JP" sz="5401" b="1" dirty="0">
              <a:solidFill>
                <a:schemeClr val="bg1"/>
              </a:solidFill>
              <a:ea typeface="游ゴシック" panose="020B0400000000000000" pitchFamily="50" charset="-128"/>
            </a:endParaRPr>
          </a:p>
        </p:txBody>
      </p:sp>
    </p:spTree>
    <p:extLst>
      <p:ext uri="{BB962C8B-B14F-4D97-AF65-F5344CB8AC3E}">
        <p14:creationId xmlns:p14="http://schemas.microsoft.com/office/powerpoint/2010/main" val="92953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259632" y="260648"/>
            <a:ext cx="5976665" cy="6336704"/>
          </a:xfrm>
        </p:spPr>
        <p:txBody>
          <a:bodyPr vert="eaVert">
            <a:normAutofit/>
          </a:bodyPr>
          <a:lstStyle/>
          <a:p>
            <a:pPr marL="0" indent="0">
              <a:buNone/>
            </a:pPr>
            <a:r>
              <a:rPr lang="ja-JP" altLang="en-US" sz="5401" b="1" dirty="0">
                <a:ea typeface="游ゴシック" panose="020B0400000000000000" pitchFamily="50" charset="-128"/>
              </a:rPr>
              <a:t>念仏は、まことに浄土に生る</a:t>
            </a:r>
            <a:r>
              <a:rPr lang="ja-JP" altLang="en-US" sz="5401" b="1" dirty="0" err="1">
                <a:ea typeface="游ゴシック" panose="020B0400000000000000" pitchFamily="50" charset="-128"/>
              </a:rPr>
              <a:t>るたねにてやはんべらん</a:t>
            </a:r>
            <a:r>
              <a:rPr lang="ja-JP" altLang="en-US" sz="5401" b="1" dirty="0">
                <a:ea typeface="游ゴシック" panose="020B0400000000000000" pitchFamily="50" charset="-128"/>
              </a:rPr>
              <a:t>、また地獄に</a:t>
            </a:r>
            <a:r>
              <a:rPr lang="ja-JP" altLang="en-US" sz="5401" b="1" dirty="0" err="1">
                <a:ea typeface="游ゴシック" panose="020B0400000000000000" pitchFamily="50" charset="-128"/>
              </a:rPr>
              <a:t>おつべき</a:t>
            </a:r>
            <a:r>
              <a:rPr lang="ja-JP" altLang="en-US" sz="5401" b="1" dirty="0">
                <a:ea typeface="游ゴシック" panose="020B0400000000000000" pitchFamily="50" charset="-128"/>
              </a:rPr>
              <a:t>業にてやはんべるらん、総じてもつて存知せざるなり。</a:t>
            </a:r>
            <a:endParaRPr lang="en-US" altLang="ja-JP" sz="5401" b="1" dirty="0">
              <a:ea typeface="游ゴシック" panose="020B0400000000000000" pitchFamily="50" charset="-128"/>
            </a:endParaRPr>
          </a:p>
        </p:txBody>
      </p:sp>
      <p:sp>
        <p:nvSpPr>
          <p:cNvPr id="4" name="テキスト ボックス 3"/>
          <p:cNvSpPr txBox="1"/>
          <p:nvPr/>
        </p:nvSpPr>
        <p:spPr>
          <a:xfrm>
            <a:off x="4470247" y="5229200"/>
            <a:ext cx="461793" cy="57606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ごう</a:t>
            </a:r>
          </a:p>
        </p:txBody>
      </p:sp>
      <p:sp>
        <p:nvSpPr>
          <p:cNvPr id="2" name="テキスト ボックス 1">
            <a:extLst>
              <a:ext uri="{FF2B5EF4-FFF2-40B4-BE49-F238E27FC236}">
                <a16:creationId xmlns="" xmlns:a16="http://schemas.microsoft.com/office/drawing/2014/main" id="{2A9C7D8D-99C2-4CFB-20A0-4A72F4329593}"/>
              </a:ext>
            </a:extLst>
          </p:cNvPr>
          <p:cNvSpPr txBox="1"/>
          <p:nvPr/>
        </p:nvSpPr>
        <p:spPr>
          <a:xfrm>
            <a:off x="7604433" y="381464"/>
            <a:ext cx="800219" cy="1656184"/>
          </a:xfrm>
          <a:prstGeom prst="rect">
            <a:avLst/>
          </a:prstGeom>
          <a:noFill/>
        </p:spPr>
        <p:txBody>
          <a:bodyPr vert="eaVert" wrap="square" rtlCol="0">
            <a:spAutoFit/>
          </a:bodyPr>
          <a:lstStyle/>
          <a:p>
            <a:r>
              <a:rPr kumimoji="1" lang="en-US" altLang="ja-JP" sz="4000" b="1" dirty="0"/>
              <a:t>【</a:t>
            </a:r>
            <a:r>
              <a:rPr kumimoji="1" lang="ja-JP" altLang="en-US" sz="4000" b="1" dirty="0"/>
              <a:t>本文</a:t>
            </a:r>
            <a:r>
              <a:rPr kumimoji="1" lang="en-US" altLang="ja-JP" sz="4000" b="1" dirty="0"/>
              <a:t>】</a:t>
            </a:r>
            <a:endParaRPr kumimoji="1" lang="ja-JP" altLang="en-US" sz="4000" b="1" dirty="0"/>
          </a:p>
        </p:txBody>
      </p:sp>
    </p:spTree>
    <p:extLst>
      <p:ext uri="{BB962C8B-B14F-4D97-AF65-F5344CB8AC3E}">
        <p14:creationId xmlns:p14="http://schemas.microsoft.com/office/powerpoint/2010/main" val="4486335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11560" y="260648"/>
            <a:ext cx="6840761" cy="6336704"/>
          </a:xfrm>
        </p:spPr>
        <p:txBody>
          <a:bodyPr vert="eaVert">
            <a:normAutofit/>
          </a:bodyPr>
          <a:lstStyle/>
          <a:p>
            <a:pPr marL="0" indent="0">
              <a:buNone/>
            </a:pPr>
            <a:r>
              <a:rPr lang="ja-JP" altLang="en-US" sz="5401" b="1" dirty="0">
                <a:ea typeface="游ゴシック" panose="020B0400000000000000" pitchFamily="50" charset="-128"/>
              </a:rPr>
              <a:t>おのおのの十余箇国のさかひをこえて、身命をかへりみずして、たづねきたらしめたまふ御こころざし、ひとへに往生極楽のみちを問ひきかんがためなり。</a:t>
            </a:r>
            <a:endParaRPr lang="en-US" altLang="ja-JP" sz="5401" b="1" dirty="0"/>
          </a:p>
        </p:txBody>
      </p:sp>
      <p:sp>
        <p:nvSpPr>
          <p:cNvPr id="2" name="テキスト ボックス 1"/>
          <p:cNvSpPr txBox="1"/>
          <p:nvPr/>
        </p:nvSpPr>
        <p:spPr>
          <a:xfrm>
            <a:off x="7174147" y="3703388"/>
            <a:ext cx="461793" cy="792089"/>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じゆう</a:t>
            </a:r>
          </a:p>
        </p:txBody>
      </p:sp>
      <p:sp>
        <p:nvSpPr>
          <p:cNvPr id="5" name="テキスト ボックス 4"/>
          <p:cNvSpPr txBox="1"/>
          <p:nvPr/>
        </p:nvSpPr>
        <p:spPr>
          <a:xfrm>
            <a:off x="7174148" y="4565022"/>
            <a:ext cx="461793" cy="39604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よ</a:t>
            </a:r>
          </a:p>
        </p:txBody>
      </p:sp>
      <p:sp>
        <p:nvSpPr>
          <p:cNvPr id="6" name="テキスト ボックス 5"/>
          <p:cNvSpPr txBox="1"/>
          <p:nvPr/>
        </p:nvSpPr>
        <p:spPr>
          <a:xfrm>
            <a:off x="7174146" y="5287565"/>
            <a:ext cx="461793" cy="39604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か</a:t>
            </a:r>
          </a:p>
        </p:txBody>
      </p:sp>
      <p:sp>
        <p:nvSpPr>
          <p:cNvPr id="7" name="テキスト ボックス 6"/>
          <p:cNvSpPr txBox="1"/>
          <p:nvPr/>
        </p:nvSpPr>
        <p:spPr>
          <a:xfrm>
            <a:off x="7174143" y="5881626"/>
            <a:ext cx="461793" cy="57606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こく</a:t>
            </a:r>
          </a:p>
        </p:txBody>
      </p:sp>
      <p:sp>
        <p:nvSpPr>
          <p:cNvPr id="8" name="テキスト ボックス 7"/>
          <p:cNvSpPr txBox="1"/>
          <p:nvPr/>
        </p:nvSpPr>
        <p:spPr>
          <a:xfrm>
            <a:off x="5478354" y="319007"/>
            <a:ext cx="461793" cy="64430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しん</a:t>
            </a:r>
          </a:p>
        </p:txBody>
      </p:sp>
      <p:sp>
        <p:nvSpPr>
          <p:cNvPr id="9" name="テキスト ボックス 8"/>
          <p:cNvSpPr txBox="1"/>
          <p:nvPr/>
        </p:nvSpPr>
        <p:spPr>
          <a:xfrm>
            <a:off x="5478354" y="967079"/>
            <a:ext cx="461793" cy="873129"/>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みよう</a:t>
            </a:r>
          </a:p>
        </p:txBody>
      </p:sp>
      <p:sp>
        <p:nvSpPr>
          <p:cNvPr id="10" name="テキスト ボックス 9"/>
          <p:cNvSpPr txBox="1"/>
          <p:nvPr/>
        </p:nvSpPr>
        <p:spPr>
          <a:xfrm>
            <a:off x="3851920" y="3127324"/>
            <a:ext cx="461793" cy="57606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おん</a:t>
            </a:r>
          </a:p>
        </p:txBody>
      </p:sp>
      <p:sp>
        <p:nvSpPr>
          <p:cNvPr id="12" name="テキスト ボックス 11">
            <a:extLst>
              <a:ext uri="{FF2B5EF4-FFF2-40B4-BE49-F238E27FC236}">
                <a16:creationId xmlns="" xmlns:a16="http://schemas.microsoft.com/office/drawing/2014/main" id="{9A73D4A7-8356-41FB-B134-BEBE02467354}"/>
              </a:ext>
            </a:extLst>
          </p:cNvPr>
          <p:cNvSpPr txBox="1"/>
          <p:nvPr/>
        </p:nvSpPr>
        <p:spPr>
          <a:xfrm>
            <a:off x="3026990" y="4513478"/>
            <a:ext cx="461793" cy="57606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おう</a:t>
            </a:r>
          </a:p>
        </p:txBody>
      </p:sp>
      <p:sp>
        <p:nvSpPr>
          <p:cNvPr id="13" name="テキスト ボックス 12">
            <a:extLst>
              <a:ext uri="{FF2B5EF4-FFF2-40B4-BE49-F238E27FC236}">
                <a16:creationId xmlns="" xmlns:a16="http://schemas.microsoft.com/office/drawing/2014/main" id="{FDCE51DE-7BF5-4864-BA3C-48451BF2A59F}"/>
              </a:ext>
            </a:extLst>
          </p:cNvPr>
          <p:cNvSpPr txBox="1"/>
          <p:nvPr/>
        </p:nvSpPr>
        <p:spPr>
          <a:xfrm>
            <a:off x="3026988" y="5918580"/>
            <a:ext cx="461793" cy="57606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ごく</a:t>
            </a:r>
          </a:p>
        </p:txBody>
      </p:sp>
      <p:sp>
        <p:nvSpPr>
          <p:cNvPr id="14" name="テキスト ボックス 13">
            <a:extLst>
              <a:ext uri="{FF2B5EF4-FFF2-40B4-BE49-F238E27FC236}">
                <a16:creationId xmlns="" xmlns:a16="http://schemas.microsoft.com/office/drawing/2014/main" id="{D1D4B4E1-B0D7-45BF-AE81-4CB985659D18}"/>
              </a:ext>
            </a:extLst>
          </p:cNvPr>
          <p:cNvSpPr txBox="1"/>
          <p:nvPr/>
        </p:nvSpPr>
        <p:spPr>
          <a:xfrm>
            <a:off x="3026989" y="5089542"/>
            <a:ext cx="461793" cy="792089"/>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じよう</a:t>
            </a:r>
          </a:p>
        </p:txBody>
      </p:sp>
      <p:sp>
        <p:nvSpPr>
          <p:cNvPr id="15" name="テキスト ボックス 14">
            <a:extLst>
              <a:ext uri="{FF2B5EF4-FFF2-40B4-BE49-F238E27FC236}">
                <a16:creationId xmlns="" xmlns:a16="http://schemas.microsoft.com/office/drawing/2014/main" id="{23D5781B-15AD-4392-BD4E-2045DFAE5047}"/>
              </a:ext>
            </a:extLst>
          </p:cNvPr>
          <p:cNvSpPr txBox="1"/>
          <p:nvPr/>
        </p:nvSpPr>
        <p:spPr>
          <a:xfrm>
            <a:off x="2195731" y="391015"/>
            <a:ext cx="461793" cy="57606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らく</a:t>
            </a:r>
          </a:p>
        </p:txBody>
      </p:sp>
      <p:sp>
        <p:nvSpPr>
          <p:cNvPr id="4" name="テキスト ボックス 3">
            <a:extLst>
              <a:ext uri="{FF2B5EF4-FFF2-40B4-BE49-F238E27FC236}">
                <a16:creationId xmlns="" xmlns:a16="http://schemas.microsoft.com/office/drawing/2014/main" id="{7E82F1FE-3C45-41CE-2C02-FC975AFB6431}"/>
              </a:ext>
            </a:extLst>
          </p:cNvPr>
          <p:cNvSpPr txBox="1"/>
          <p:nvPr/>
        </p:nvSpPr>
        <p:spPr>
          <a:xfrm>
            <a:off x="2195731" y="3887600"/>
            <a:ext cx="461793" cy="42366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と</a:t>
            </a:r>
          </a:p>
        </p:txBody>
      </p:sp>
      <p:sp>
        <p:nvSpPr>
          <p:cNvPr id="11" name="テキスト ボックス 10">
            <a:extLst>
              <a:ext uri="{FF2B5EF4-FFF2-40B4-BE49-F238E27FC236}">
                <a16:creationId xmlns="" xmlns:a16="http://schemas.microsoft.com/office/drawing/2014/main" id="{4A08466E-CF98-94F1-6DE1-5A2A77704E9A}"/>
              </a:ext>
            </a:extLst>
          </p:cNvPr>
          <p:cNvSpPr txBox="1"/>
          <p:nvPr/>
        </p:nvSpPr>
        <p:spPr>
          <a:xfrm>
            <a:off x="7604433" y="381464"/>
            <a:ext cx="800219" cy="1656184"/>
          </a:xfrm>
          <a:prstGeom prst="rect">
            <a:avLst/>
          </a:prstGeom>
          <a:noFill/>
        </p:spPr>
        <p:txBody>
          <a:bodyPr vert="eaVert" wrap="square" rtlCol="0">
            <a:spAutoFit/>
          </a:bodyPr>
          <a:lstStyle/>
          <a:p>
            <a:r>
              <a:rPr kumimoji="1" lang="en-US" altLang="ja-JP" sz="4000" b="1" dirty="0"/>
              <a:t>【</a:t>
            </a:r>
            <a:r>
              <a:rPr kumimoji="1" lang="ja-JP" altLang="en-US" sz="4000" b="1" dirty="0"/>
              <a:t>本文</a:t>
            </a:r>
            <a:r>
              <a:rPr kumimoji="1" lang="en-US" altLang="ja-JP" sz="4000" b="1" dirty="0"/>
              <a:t>】</a:t>
            </a:r>
            <a:endParaRPr kumimoji="1" lang="ja-JP" altLang="en-US" sz="4000" b="1" dirty="0"/>
          </a:p>
        </p:txBody>
      </p:sp>
    </p:spTree>
    <p:extLst>
      <p:ext uri="{BB962C8B-B14F-4D97-AF65-F5344CB8AC3E}">
        <p14:creationId xmlns:p14="http://schemas.microsoft.com/office/powerpoint/2010/main" val="32745893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051726" y="260648"/>
            <a:ext cx="5256585" cy="6336704"/>
          </a:xfrm>
        </p:spPr>
        <p:txBody>
          <a:bodyPr vert="eaVert">
            <a:normAutofit/>
          </a:bodyPr>
          <a:lstStyle/>
          <a:p>
            <a:pPr marL="0" indent="0">
              <a:lnSpc>
                <a:spcPts val="6600"/>
              </a:lnSpc>
              <a:buNone/>
            </a:pPr>
            <a:r>
              <a:rPr lang="ja-JP" altLang="en-US" sz="5401" b="1" dirty="0">
                <a:ea typeface="游ゴシック" panose="020B0400000000000000" pitchFamily="50" charset="-128"/>
              </a:rPr>
              <a:t>念仏は本当に浄土に生れる因なのか、逆に地獄に堕ちる行いなのか、まったくわたしの知るところではありません。</a:t>
            </a:r>
            <a:endParaRPr lang="en-US" altLang="ja-JP" sz="5401" b="1" dirty="0">
              <a:ea typeface="游ゴシック" panose="020B0400000000000000" pitchFamily="50" charset="-128"/>
            </a:endParaRPr>
          </a:p>
        </p:txBody>
      </p:sp>
      <p:sp>
        <p:nvSpPr>
          <p:cNvPr id="4" name="テキスト ボックス 3"/>
          <p:cNvSpPr txBox="1"/>
          <p:nvPr/>
        </p:nvSpPr>
        <p:spPr>
          <a:xfrm>
            <a:off x="6156176" y="2420888"/>
            <a:ext cx="461793" cy="57606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いん</a:t>
            </a:r>
          </a:p>
        </p:txBody>
      </p:sp>
      <p:sp>
        <p:nvSpPr>
          <p:cNvPr id="5" name="テキスト ボックス 4">
            <a:extLst>
              <a:ext uri="{FF2B5EF4-FFF2-40B4-BE49-F238E27FC236}">
                <a16:creationId xmlns="" xmlns:a16="http://schemas.microsoft.com/office/drawing/2014/main" id="{D9360716-06D5-8CD2-ACC1-F2FC49C1682C}"/>
              </a:ext>
            </a:extLst>
          </p:cNvPr>
          <p:cNvSpPr txBox="1"/>
          <p:nvPr/>
        </p:nvSpPr>
        <p:spPr>
          <a:xfrm>
            <a:off x="7524328" y="386662"/>
            <a:ext cx="800219" cy="3042338"/>
          </a:xfrm>
          <a:prstGeom prst="rect">
            <a:avLst/>
          </a:prstGeom>
          <a:noFill/>
        </p:spPr>
        <p:txBody>
          <a:bodyPr vert="eaVert" wrap="square" rtlCol="0">
            <a:spAutoFit/>
          </a:bodyPr>
          <a:lstStyle/>
          <a:p>
            <a:r>
              <a:rPr kumimoji="1" lang="en-US" altLang="ja-JP" sz="4000" b="1" dirty="0"/>
              <a:t>【</a:t>
            </a:r>
            <a:r>
              <a:rPr kumimoji="1" lang="ja-JP" altLang="en-US" sz="4000" b="1" dirty="0"/>
              <a:t>現代語訳</a:t>
            </a:r>
            <a:r>
              <a:rPr kumimoji="1" lang="en-US" altLang="ja-JP" sz="4000" b="1" dirty="0"/>
              <a:t>】</a:t>
            </a:r>
            <a:endParaRPr kumimoji="1" lang="ja-JP" altLang="en-US" sz="4000" b="1" dirty="0"/>
          </a:p>
        </p:txBody>
      </p:sp>
    </p:spTree>
    <p:extLst>
      <p:ext uri="{BB962C8B-B14F-4D97-AF65-F5344CB8AC3E}">
        <p14:creationId xmlns:p14="http://schemas.microsoft.com/office/powerpoint/2010/main" val="8997668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6769" y="3059774"/>
            <a:ext cx="5769143" cy="4092339"/>
          </a:xfrm>
          <a:prstGeom prst="rect">
            <a:avLst/>
          </a:prstGeom>
        </p:spPr>
      </p:pic>
      <p:sp>
        <p:nvSpPr>
          <p:cNvPr id="7" name="テキスト ボックス 6"/>
          <p:cNvSpPr txBox="1"/>
          <p:nvPr/>
        </p:nvSpPr>
        <p:spPr>
          <a:xfrm rot="1289950">
            <a:off x="5389913" y="2696491"/>
            <a:ext cx="738664" cy="2178197"/>
          </a:xfrm>
          <a:prstGeom prst="rect">
            <a:avLst/>
          </a:prstGeom>
          <a:noFill/>
        </p:spPr>
        <p:txBody>
          <a:bodyPr vert="eaVert" wrap="square" rtlCol="0">
            <a:spAutoFit/>
          </a:bodyPr>
          <a:lstStyle/>
          <a:p>
            <a:r>
              <a:rPr lang="ja-JP" altLang="en-US" sz="3600" b="1" dirty="0">
                <a:latin typeface="HG創英角ﾎﾟｯﾌﾟ体" panose="040B0A09000000000000" pitchFamily="49" charset="-128"/>
                <a:ea typeface="HG創英角ﾎﾟｯﾌﾟ体" panose="040B0A09000000000000" pitchFamily="49" charset="-128"/>
              </a:rPr>
              <a:t>ドキドキ</a:t>
            </a:r>
            <a:endParaRPr lang="en-US" altLang="ja-JP" sz="3600" b="1" dirty="0">
              <a:latin typeface="HG創英角ﾎﾟｯﾌﾟ体" panose="040B0A09000000000000" pitchFamily="49" charset="-128"/>
              <a:ea typeface="HG創英角ﾎﾟｯﾌﾟ体" panose="040B0A09000000000000" pitchFamily="49" charset="-128"/>
            </a:endParaRPr>
          </a:p>
        </p:txBody>
      </p:sp>
      <p:sp>
        <p:nvSpPr>
          <p:cNvPr id="8" name="テキスト ボックス 7"/>
          <p:cNvSpPr txBox="1"/>
          <p:nvPr/>
        </p:nvSpPr>
        <p:spPr>
          <a:xfrm rot="1289950">
            <a:off x="7465724" y="3704603"/>
            <a:ext cx="738664" cy="2178197"/>
          </a:xfrm>
          <a:prstGeom prst="rect">
            <a:avLst/>
          </a:prstGeom>
          <a:noFill/>
        </p:spPr>
        <p:txBody>
          <a:bodyPr vert="eaVert" wrap="square" rtlCol="0">
            <a:spAutoFit/>
          </a:bodyPr>
          <a:lstStyle/>
          <a:p>
            <a:r>
              <a:rPr lang="ja-JP" altLang="en-US" sz="3600" b="1" dirty="0">
                <a:latin typeface="HG創英角ﾎﾟｯﾌﾟ体" panose="040B0A09000000000000" pitchFamily="49" charset="-128"/>
                <a:ea typeface="HG創英角ﾎﾟｯﾌﾟ体" panose="040B0A09000000000000" pitchFamily="49" charset="-128"/>
              </a:rPr>
              <a:t>ドキドキ</a:t>
            </a:r>
            <a:endParaRPr lang="en-US" altLang="ja-JP" sz="3600" b="1" dirty="0">
              <a:latin typeface="HG創英角ﾎﾟｯﾌﾟ体" panose="040B0A09000000000000" pitchFamily="49" charset="-128"/>
              <a:ea typeface="HG創英角ﾎﾟｯﾌﾟ体" panose="040B0A09000000000000" pitchFamily="49" charset="-128"/>
            </a:endParaRPr>
          </a:p>
        </p:txBody>
      </p:sp>
      <p:sp>
        <p:nvSpPr>
          <p:cNvPr id="9" name="テキスト ボックス 8"/>
          <p:cNvSpPr txBox="1"/>
          <p:nvPr/>
        </p:nvSpPr>
        <p:spPr>
          <a:xfrm rot="1289950">
            <a:off x="1731701" y="2868167"/>
            <a:ext cx="738664" cy="2178197"/>
          </a:xfrm>
          <a:prstGeom prst="rect">
            <a:avLst/>
          </a:prstGeom>
          <a:noFill/>
        </p:spPr>
        <p:txBody>
          <a:bodyPr vert="eaVert" wrap="square" rtlCol="0">
            <a:spAutoFit/>
          </a:bodyPr>
          <a:lstStyle/>
          <a:p>
            <a:r>
              <a:rPr lang="ja-JP" altLang="en-US" sz="3600" b="1" dirty="0">
                <a:latin typeface="HG創英角ﾎﾟｯﾌﾟ体" panose="040B0A09000000000000" pitchFamily="49" charset="-128"/>
                <a:ea typeface="HG創英角ﾎﾟｯﾌﾟ体" panose="040B0A09000000000000" pitchFamily="49" charset="-128"/>
              </a:rPr>
              <a:t>ドキドキ</a:t>
            </a:r>
            <a:endParaRPr lang="en-US" altLang="ja-JP" sz="3600" b="1" dirty="0">
              <a:latin typeface="HG創英角ﾎﾟｯﾌﾟ体" panose="040B0A09000000000000" pitchFamily="49" charset="-128"/>
              <a:ea typeface="HG創英角ﾎﾟｯﾌﾟ体" panose="040B0A09000000000000" pitchFamily="49" charset="-128"/>
            </a:endParaRPr>
          </a:p>
        </p:txBody>
      </p:sp>
      <p:sp>
        <p:nvSpPr>
          <p:cNvPr id="10" name="雲形吹き出し 9"/>
          <p:cNvSpPr/>
          <p:nvPr/>
        </p:nvSpPr>
        <p:spPr>
          <a:xfrm>
            <a:off x="323529" y="9"/>
            <a:ext cx="8352928" cy="3222545"/>
          </a:xfrm>
          <a:prstGeom prst="cloudCallout">
            <a:avLst>
              <a:gd name="adj1" fmla="val 301"/>
              <a:gd name="adj2" fmla="val 10348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ct val="130000"/>
              </a:lnSpc>
            </a:pPr>
            <a:endParaRPr lang="ja-JP" altLang="en-US" sz="4000" dirty="0">
              <a:solidFill>
                <a:schemeClr val="tx1"/>
              </a:solidFill>
              <a:ea typeface="游ゴシック" panose="020B0400000000000000" pitchFamily="50" charset="-128"/>
            </a:endParaRPr>
          </a:p>
        </p:txBody>
      </p:sp>
      <p:sp>
        <p:nvSpPr>
          <p:cNvPr id="11" name="テキスト ボックス 10"/>
          <p:cNvSpPr txBox="1"/>
          <p:nvPr/>
        </p:nvSpPr>
        <p:spPr>
          <a:xfrm>
            <a:off x="1187629" y="620698"/>
            <a:ext cx="7128793" cy="2216119"/>
          </a:xfrm>
          <a:prstGeom prst="rect">
            <a:avLst/>
          </a:prstGeom>
          <a:noFill/>
        </p:spPr>
        <p:txBody>
          <a:bodyPr wrap="square" rtlCol="0">
            <a:spAutoFit/>
          </a:bodyPr>
          <a:lstStyle/>
          <a:p>
            <a:r>
              <a:rPr lang="ja-JP" altLang="en-US" sz="4000" b="1" dirty="0">
                <a:effectLst>
                  <a:glow rad="228600">
                    <a:schemeClr val="bg1"/>
                  </a:glow>
                </a:effectLst>
                <a:latin typeface="游ゴシック" panose="020B0400000000000000" pitchFamily="50" charset="-128"/>
                <a:ea typeface="游ゴシック" panose="020B0400000000000000" pitchFamily="50" charset="-128"/>
              </a:rPr>
              <a:t>「念仏すれば必ず浄土に生まれることができる」と言ってくださるに違いない！！</a:t>
            </a:r>
            <a:endParaRPr lang="ja-JP" altLang="en-US" sz="4000" b="1" dirty="0">
              <a:latin typeface="游ゴシック" panose="020B0400000000000000" pitchFamily="50" charset="-128"/>
              <a:ea typeface="游ゴシック" panose="020B0400000000000000" pitchFamily="50" charset="-128"/>
            </a:endParaRPr>
          </a:p>
          <a:p>
            <a:endParaRPr lang="ja-JP" altLang="en-US" sz="1801" b="1" dirty="0">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422378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xit" presetSubtype="32" fill="hold" grpId="1" nodeType="afterEffect">
                                  <p:stCondLst>
                                    <p:cond delay="0"/>
                                  </p:stCondLst>
                                  <p:childTnLst>
                                    <p:anim calcmode="lin" valueType="num">
                                      <p:cBhvr>
                                        <p:cTn id="12" dur="500"/>
                                        <p:tgtEl>
                                          <p:spTgt spid="7"/>
                                        </p:tgtEl>
                                        <p:attrNameLst>
                                          <p:attrName>ppt_w</p:attrName>
                                        </p:attrNameLst>
                                      </p:cBhvr>
                                      <p:tavLst>
                                        <p:tav tm="0">
                                          <p:val>
                                            <p:strVal val="ppt_w"/>
                                          </p:val>
                                        </p:tav>
                                        <p:tav tm="100000">
                                          <p:val>
                                            <p:fltVal val="0"/>
                                          </p:val>
                                        </p:tav>
                                      </p:tavLst>
                                    </p:anim>
                                    <p:anim calcmode="lin" valueType="num">
                                      <p:cBhvr>
                                        <p:cTn id="13" dur="500"/>
                                        <p:tgtEl>
                                          <p:spTgt spid="7"/>
                                        </p:tgtEl>
                                        <p:attrNameLst>
                                          <p:attrName>ppt_h</p:attrName>
                                        </p:attrNameLst>
                                      </p:cBhvr>
                                      <p:tavLst>
                                        <p:tav tm="0">
                                          <p:val>
                                            <p:strVal val="ppt_h"/>
                                          </p:val>
                                        </p:tav>
                                        <p:tav tm="100000">
                                          <p:val>
                                            <p:fltVal val="0"/>
                                          </p:val>
                                        </p:tav>
                                      </p:tavLst>
                                    </p:anim>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xit" presetSubtype="32" fill="hold" grpId="1" nodeType="afterEffect">
                                  <p:stCondLst>
                                    <p:cond delay="0"/>
                                  </p:stCondLst>
                                  <p:childTnLst>
                                    <p:anim calcmode="lin" valueType="num">
                                      <p:cBhvr>
                                        <p:cTn id="24" dur="500"/>
                                        <p:tgtEl>
                                          <p:spTgt spid="8"/>
                                        </p:tgtEl>
                                        <p:attrNameLst>
                                          <p:attrName>ppt_w</p:attrName>
                                        </p:attrNameLst>
                                      </p:cBhvr>
                                      <p:tavLst>
                                        <p:tav tm="0">
                                          <p:val>
                                            <p:strVal val="ppt_w"/>
                                          </p:val>
                                        </p:tav>
                                        <p:tav tm="100000">
                                          <p:val>
                                            <p:fltVal val="0"/>
                                          </p:val>
                                        </p:tav>
                                      </p:tavLst>
                                    </p:anim>
                                    <p:anim calcmode="lin" valueType="num">
                                      <p:cBhvr>
                                        <p:cTn id="25" dur="500"/>
                                        <p:tgtEl>
                                          <p:spTgt spid="8"/>
                                        </p:tgtEl>
                                        <p:attrNameLst>
                                          <p:attrName>ppt_h</p:attrName>
                                        </p:attrNameLst>
                                      </p:cBhvr>
                                      <p:tavLst>
                                        <p:tav tm="0">
                                          <p:val>
                                            <p:strVal val="ppt_h"/>
                                          </p:val>
                                        </p:tav>
                                        <p:tav tm="100000">
                                          <p:val>
                                            <p:fltVal val="0"/>
                                          </p:val>
                                        </p:tav>
                                      </p:tavLst>
                                    </p:anim>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500"/>
                            </p:stCondLst>
                            <p:childTnLst>
                              <p:par>
                                <p:cTn id="35" presetID="53" presetClass="exit" presetSubtype="32" fill="hold" grpId="1" nodeType="afterEffect">
                                  <p:stCondLst>
                                    <p:cond delay="0"/>
                                  </p:stCondLst>
                                  <p:childTnLst>
                                    <p:anim calcmode="lin" valueType="num">
                                      <p:cBhvr>
                                        <p:cTn id="36" dur="500"/>
                                        <p:tgtEl>
                                          <p:spTgt spid="9"/>
                                        </p:tgtEl>
                                        <p:attrNameLst>
                                          <p:attrName>ppt_w</p:attrName>
                                        </p:attrNameLst>
                                      </p:cBhvr>
                                      <p:tavLst>
                                        <p:tav tm="0">
                                          <p:val>
                                            <p:strVal val="ppt_w"/>
                                          </p:val>
                                        </p:tav>
                                        <p:tav tm="100000">
                                          <p:val>
                                            <p:fltVal val="0"/>
                                          </p:val>
                                        </p:tav>
                                      </p:tavLst>
                                    </p:anim>
                                    <p:anim calcmode="lin" valueType="num">
                                      <p:cBhvr>
                                        <p:cTn id="37" dur="500"/>
                                        <p:tgtEl>
                                          <p:spTgt spid="9"/>
                                        </p:tgtEl>
                                        <p:attrNameLst>
                                          <p:attrName>ppt_h</p:attrName>
                                        </p:attrNameLst>
                                      </p:cBhvr>
                                      <p:tavLst>
                                        <p:tav tm="0">
                                          <p:val>
                                            <p:strVal val="ppt_h"/>
                                          </p:val>
                                        </p:tav>
                                        <p:tav tm="100000">
                                          <p:val>
                                            <p:fltVal val="0"/>
                                          </p:val>
                                        </p:tav>
                                      </p:tavLst>
                                    </p:anim>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par>
                          <p:cTn id="45" fill="hold">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animBg="1"/>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円形吹き出し 5"/>
          <p:cNvSpPr/>
          <p:nvPr/>
        </p:nvSpPr>
        <p:spPr>
          <a:xfrm>
            <a:off x="5004048" y="332655"/>
            <a:ext cx="3888438" cy="6336705"/>
          </a:xfrm>
          <a:prstGeom prst="wedgeEllipseCallout">
            <a:avLst>
              <a:gd name="adj1" fmla="val -64793"/>
              <a:gd name="adj2" fmla="val -2064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lang="ja-JP" altLang="en-US" sz="7200" dirty="0">
              <a:solidFill>
                <a:srgbClr val="FF0000"/>
              </a:solidFill>
              <a:ea typeface="游ゴシック" panose="020B0400000000000000" pitchFamily="50" charset="-128"/>
            </a:endParaRPr>
          </a:p>
        </p:txBody>
      </p:sp>
      <p:sp>
        <p:nvSpPr>
          <p:cNvPr id="7" name="テキスト ボックス 6"/>
          <p:cNvSpPr txBox="1"/>
          <p:nvPr/>
        </p:nvSpPr>
        <p:spPr>
          <a:xfrm>
            <a:off x="6192765" y="537531"/>
            <a:ext cx="1200329" cy="6226149"/>
          </a:xfrm>
          <a:prstGeom prst="rect">
            <a:avLst/>
          </a:prstGeom>
          <a:noFill/>
        </p:spPr>
        <p:txBody>
          <a:bodyPr vert="eaVert" wrap="square" rtlCol="0">
            <a:spAutoFit/>
          </a:bodyPr>
          <a:lstStyle/>
          <a:p>
            <a:r>
              <a:rPr lang="ja-JP" altLang="en-US" sz="6600" b="1" dirty="0">
                <a:latin typeface="游ゴシック" panose="020B0400000000000000" pitchFamily="50" charset="-128"/>
                <a:ea typeface="游ゴシック" panose="020B0400000000000000" pitchFamily="50" charset="-128"/>
              </a:rPr>
              <a:t>存じ上げません</a:t>
            </a:r>
          </a:p>
        </p:txBody>
      </p:sp>
      <p:sp>
        <p:nvSpPr>
          <p:cNvPr id="5" name="テキスト ボックス 4"/>
          <p:cNvSpPr txBox="1"/>
          <p:nvPr/>
        </p:nvSpPr>
        <p:spPr>
          <a:xfrm rot="20003032">
            <a:off x="482078" y="886773"/>
            <a:ext cx="738664" cy="2178197"/>
          </a:xfrm>
          <a:prstGeom prst="rect">
            <a:avLst/>
          </a:prstGeom>
          <a:noFill/>
        </p:spPr>
        <p:txBody>
          <a:bodyPr vert="eaVert" wrap="square" rtlCol="0">
            <a:spAutoFit/>
          </a:bodyPr>
          <a:lstStyle/>
          <a:p>
            <a:r>
              <a:rPr lang="ja-JP" altLang="en-US" sz="3600" b="1" dirty="0">
                <a:latin typeface="HG創英角ﾎﾟｯﾌﾟ体" panose="040B0A09000000000000" pitchFamily="49" charset="-128"/>
                <a:ea typeface="HG創英角ﾎﾟｯﾌﾟ体" panose="040B0A09000000000000" pitchFamily="49" charset="-128"/>
              </a:rPr>
              <a:t>キリッ！</a:t>
            </a:r>
            <a:endParaRPr lang="en-US" altLang="ja-JP" sz="3600" b="1" dirty="0">
              <a:latin typeface="HG創英角ﾎﾟｯﾌﾟ体" panose="040B0A09000000000000" pitchFamily="49" charset="-128"/>
              <a:ea typeface="HG創英角ﾎﾟｯﾌﾟ体" panose="040B0A09000000000000" pitchFamily="49" charset="-128"/>
            </a:endParaRPr>
          </a:p>
        </p:txBody>
      </p:sp>
      <p:pic>
        <p:nvPicPr>
          <p:cNvPr id="8" name="図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576" y="836722"/>
            <a:ext cx="4411901" cy="5676964"/>
          </a:xfrm>
          <a:prstGeom prst="rect">
            <a:avLst/>
          </a:prstGeom>
        </p:spPr>
      </p:pic>
    </p:spTree>
    <p:custDataLst>
      <p:tags r:id="rId1"/>
    </p:custDataLst>
    <p:extLst>
      <p:ext uri="{BB962C8B-B14F-4D97-AF65-F5344CB8AC3E}">
        <p14:creationId xmlns:p14="http://schemas.microsoft.com/office/powerpoint/2010/main" val="358149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雲形吹き出し 4"/>
          <p:cNvSpPr/>
          <p:nvPr/>
        </p:nvSpPr>
        <p:spPr>
          <a:xfrm>
            <a:off x="971606" y="188646"/>
            <a:ext cx="7128793" cy="2952329"/>
          </a:xfrm>
          <a:prstGeom prst="cloudCallout">
            <a:avLst>
              <a:gd name="adj1" fmla="val 58"/>
              <a:gd name="adj2" fmla="val 89324"/>
            </a:avLst>
          </a:prstGeom>
          <a:no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lnSpc>
                <a:spcPct val="130000"/>
              </a:lnSpc>
              <a:defRPr/>
            </a:pPr>
            <a:r>
              <a:rPr lang="ja-JP" altLang="en-US" sz="8800" b="1" dirty="0">
                <a:solidFill>
                  <a:prstClr val="black"/>
                </a:solidFill>
                <a:latin typeface="Calibri"/>
                <a:ea typeface="游ゴシック" panose="020B0400000000000000" pitchFamily="50" charset="-128"/>
              </a:rPr>
              <a:t>えーっ</a:t>
            </a:r>
            <a:r>
              <a:rPr lang="en-US" altLang="ja-JP" sz="8800" b="1" dirty="0">
                <a:solidFill>
                  <a:prstClr val="black"/>
                </a:solidFill>
                <a:latin typeface="Calibri"/>
                <a:ea typeface="游ゴシック" panose="020B0400000000000000" pitchFamily="50" charset="-128"/>
              </a:rPr>
              <a:t>!?</a:t>
            </a:r>
            <a:endParaRPr lang="ja-JP" altLang="en-US" sz="8800" b="1" dirty="0">
              <a:solidFill>
                <a:prstClr val="black"/>
              </a:solidFill>
              <a:latin typeface="Calibri"/>
              <a:ea typeface="游ゴシック" panose="020B0400000000000000" pitchFamily="50" charset="-128"/>
            </a:endParaRPr>
          </a:p>
        </p:txBody>
      </p:sp>
      <p:pic>
        <p:nvPicPr>
          <p:cNvPr id="6" name="図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6769" y="3059774"/>
            <a:ext cx="5769143" cy="4092339"/>
          </a:xfrm>
          <a:prstGeom prst="rect">
            <a:avLst/>
          </a:prstGeom>
        </p:spPr>
      </p:pic>
    </p:spTree>
    <p:custDataLst>
      <p:tags r:id="rId1"/>
    </p:custDataLst>
    <p:extLst>
      <p:ext uri="{BB962C8B-B14F-4D97-AF65-F5344CB8AC3E}">
        <p14:creationId xmlns:p14="http://schemas.microsoft.com/office/powerpoint/2010/main" val="51793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332662" y="2755534"/>
            <a:ext cx="6479705" cy="1368153"/>
          </a:xfrm>
        </p:spPr>
        <p:txBody>
          <a:bodyPr>
            <a:noAutofit/>
          </a:bodyPr>
          <a:lstStyle/>
          <a:p>
            <a:pPr marL="400021" lvl="1" indent="0">
              <a:buNone/>
            </a:pPr>
            <a:r>
              <a:rPr lang="ja-JP" altLang="en-US" sz="8000" b="1" dirty="0">
                <a:ea typeface="游ゴシック" panose="020B0400000000000000" pitchFamily="50" charset="-128"/>
              </a:rPr>
              <a:t>その真意は</a:t>
            </a:r>
            <a:r>
              <a:rPr lang="en-US" altLang="ja-JP" sz="8000" b="1" dirty="0">
                <a:ea typeface="游ゴシック" panose="020B0400000000000000" pitchFamily="50" charset="-128"/>
              </a:rPr>
              <a:t>…</a:t>
            </a:r>
          </a:p>
        </p:txBody>
      </p:sp>
    </p:spTree>
    <p:extLst>
      <p:ext uri="{BB962C8B-B14F-4D97-AF65-F5344CB8AC3E}">
        <p14:creationId xmlns:p14="http://schemas.microsoft.com/office/powerpoint/2010/main" val="358293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R:\編纂調査データ\聖典講座\イラスト\イラスト完成\2019年度\PNG\イラスト04_法然.png"/>
          <p:cNvPicPr>
            <a:picLocks noChangeAspect="1" noChangeArrowheads="1"/>
          </p:cNvPicPr>
          <p:nvPr/>
        </p:nvPicPr>
        <p:blipFill rotWithShape="1">
          <a:blip r:embed="rId4">
            <a:extLst>
              <a:ext uri="{28A0092B-C50C-407E-A947-70E740481C1C}">
                <a14:useLocalDpi xmlns:a14="http://schemas.microsoft.com/office/drawing/2010/main"/>
              </a:ext>
            </a:extLst>
          </a:blip>
          <a:srcRect l="21018"/>
          <a:stretch/>
        </p:blipFill>
        <p:spPr bwMode="auto">
          <a:xfrm>
            <a:off x="-167760" y="404664"/>
            <a:ext cx="5459839" cy="660073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 xmlns:a16="http://schemas.microsoft.com/office/drawing/2014/main" id="{AAAD29A5-3A69-45D0-9E89-9FB4382A633F}"/>
              </a:ext>
            </a:extLst>
          </p:cNvPr>
          <p:cNvSpPr txBox="1"/>
          <p:nvPr/>
        </p:nvSpPr>
        <p:spPr>
          <a:xfrm>
            <a:off x="107508" y="44625"/>
            <a:ext cx="923330" cy="2592288"/>
          </a:xfrm>
          <a:prstGeom prst="rect">
            <a:avLst/>
          </a:prstGeom>
          <a:solidFill>
            <a:schemeClr val="tx1"/>
          </a:solidFill>
        </p:spPr>
        <p:txBody>
          <a:bodyPr vert="eaVert" wrap="square" rtlCol="0">
            <a:spAutoFit/>
          </a:bodyPr>
          <a:lstStyle/>
          <a:p>
            <a:pPr>
              <a:defRPr/>
            </a:pPr>
            <a:r>
              <a:rPr lang="ja-JP" altLang="en-US" sz="4800" b="1" dirty="0">
                <a:solidFill>
                  <a:schemeClr val="bg1"/>
                </a:solidFill>
                <a:latin typeface="游ゴシック" panose="020B0400000000000000" pitchFamily="50" charset="-128"/>
                <a:ea typeface="游ゴシック" panose="020B0400000000000000" pitchFamily="50" charset="-128"/>
              </a:rPr>
              <a:t>法然聖人</a:t>
            </a:r>
          </a:p>
        </p:txBody>
      </p:sp>
      <p:sp>
        <p:nvSpPr>
          <p:cNvPr id="3" name="角丸四角形吹き出し 2"/>
          <p:cNvSpPr/>
          <p:nvPr/>
        </p:nvSpPr>
        <p:spPr>
          <a:xfrm>
            <a:off x="3504655" y="872716"/>
            <a:ext cx="5459839" cy="4356484"/>
          </a:xfrm>
          <a:prstGeom prst="wedgeRoundRectCallout">
            <a:avLst>
              <a:gd name="adj1" fmla="val -67760"/>
              <a:gd name="adj2" fmla="val -2215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lang="ja-JP" altLang="en-US" sz="7200" dirty="0">
              <a:solidFill>
                <a:srgbClr val="FF0000"/>
              </a:solidFill>
              <a:ea typeface="游ゴシック" panose="020B0400000000000000" pitchFamily="50" charset="-128"/>
            </a:endParaRPr>
          </a:p>
        </p:txBody>
      </p:sp>
      <p:sp>
        <p:nvSpPr>
          <p:cNvPr id="8" name="テキスト ボックス 7"/>
          <p:cNvSpPr txBox="1"/>
          <p:nvPr/>
        </p:nvSpPr>
        <p:spPr>
          <a:xfrm>
            <a:off x="3504654" y="1371038"/>
            <a:ext cx="5459840" cy="3508653"/>
          </a:xfrm>
          <a:prstGeom prst="rect">
            <a:avLst/>
          </a:prstGeom>
          <a:noFill/>
        </p:spPr>
        <p:txBody>
          <a:bodyPr vert="horz" wrap="square" rtlCol="0">
            <a:spAutoFit/>
          </a:bodyPr>
          <a:lstStyle/>
          <a:p>
            <a:pPr>
              <a:defRPr/>
            </a:pPr>
            <a:r>
              <a:rPr lang="ja-JP" altLang="en-US" sz="5400" b="1" dirty="0">
                <a:solidFill>
                  <a:prstClr val="black"/>
                </a:solidFill>
                <a:latin typeface="Calibri"/>
                <a:ea typeface="游ゴシック" panose="020B0400000000000000" pitchFamily="50" charset="-128"/>
              </a:rPr>
              <a:t>浄土宗の人は</a:t>
            </a:r>
            <a:endParaRPr lang="en-US" altLang="ja-JP" sz="5400" b="1" dirty="0">
              <a:solidFill>
                <a:prstClr val="black"/>
              </a:solidFill>
              <a:latin typeface="Calibri"/>
              <a:ea typeface="游ゴシック" panose="020B0400000000000000" pitchFamily="50" charset="-128"/>
            </a:endParaRPr>
          </a:p>
          <a:p>
            <a:pPr algn="ctr">
              <a:defRPr/>
            </a:pPr>
            <a:r>
              <a:rPr lang="ja-JP" altLang="en-US" sz="5400" b="1" dirty="0">
                <a:solidFill>
                  <a:prstClr val="black"/>
                </a:solidFill>
                <a:latin typeface="Calibri"/>
                <a:ea typeface="游ゴシック" panose="020B0400000000000000" pitchFamily="50" charset="-128"/>
              </a:rPr>
              <a:t>　愚者になり</a:t>
            </a:r>
            <a:r>
              <a:rPr lang="ja-JP" altLang="en-US" sz="5400" b="1" dirty="0" err="1">
                <a:solidFill>
                  <a:prstClr val="black"/>
                </a:solidFill>
                <a:latin typeface="Calibri"/>
                <a:ea typeface="游ゴシック" panose="020B0400000000000000" pitchFamily="50" charset="-128"/>
              </a:rPr>
              <a:t>て</a:t>
            </a:r>
            <a:endParaRPr lang="en-US" altLang="ja-JP" sz="5400" b="1" dirty="0">
              <a:solidFill>
                <a:prstClr val="black"/>
              </a:solidFill>
              <a:latin typeface="Calibri"/>
              <a:ea typeface="游ゴシック" panose="020B0400000000000000" pitchFamily="50" charset="-128"/>
            </a:endParaRPr>
          </a:p>
          <a:p>
            <a:pPr algn="r">
              <a:defRPr/>
            </a:pPr>
            <a:r>
              <a:rPr lang="ja-JP" altLang="en-US" sz="5400" b="1" dirty="0">
                <a:solidFill>
                  <a:prstClr val="black"/>
                </a:solidFill>
                <a:latin typeface="Calibri"/>
                <a:ea typeface="游ゴシック" panose="020B0400000000000000" pitchFamily="50" charset="-128"/>
              </a:rPr>
              <a:t>往生す</a:t>
            </a:r>
            <a:endParaRPr lang="en-US" altLang="ja-JP" sz="5400" b="1" dirty="0">
              <a:solidFill>
                <a:prstClr val="black"/>
              </a:solidFill>
              <a:latin typeface="Calibri"/>
              <a:ea typeface="游ゴシック" panose="020B0400000000000000" pitchFamily="50" charset="-128"/>
            </a:endParaRPr>
          </a:p>
          <a:p>
            <a:pPr>
              <a:defRPr/>
            </a:pPr>
            <a:r>
              <a:rPr lang="ja-JP" altLang="en-US" sz="3600" b="1" dirty="0">
                <a:solidFill>
                  <a:prstClr val="black"/>
                </a:solidFill>
                <a:latin typeface="Calibri"/>
                <a:ea typeface="ＭＳ Ｐゴシック" panose="020B0600070205080204" pitchFamily="50" charset="-128"/>
              </a:rPr>
              <a:t>　　</a:t>
            </a:r>
            <a:r>
              <a:rPr lang="ja-JP" altLang="en-US" b="1" dirty="0">
                <a:solidFill>
                  <a:prstClr val="black"/>
                </a:solidFill>
                <a:latin typeface="游ゴシック" panose="020B0400000000000000" pitchFamily="50" charset="-128"/>
                <a:ea typeface="游ゴシック" panose="020B0400000000000000" pitchFamily="50" charset="-128"/>
              </a:rPr>
              <a:t>（「親鸞聖人御消息」第</a:t>
            </a:r>
            <a:r>
              <a:rPr lang="en-US" altLang="ja-JP" b="1" dirty="0">
                <a:solidFill>
                  <a:prstClr val="black"/>
                </a:solidFill>
                <a:latin typeface="游ゴシック" panose="020B0400000000000000" pitchFamily="50" charset="-128"/>
                <a:ea typeface="游ゴシック" panose="020B0400000000000000" pitchFamily="50" charset="-128"/>
              </a:rPr>
              <a:t>16</a:t>
            </a:r>
            <a:r>
              <a:rPr lang="ja-JP" altLang="en-US" b="1" dirty="0">
                <a:solidFill>
                  <a:prstClr val="black"/>
                </a:solidFill>
                <a:latin typeface="游ゴシック" panose="020B0400000000000000" pitchFamily="50" charset="-128"/>
                <a:ea typeface="游ゴシック" panose="020B0400000000000000" pitchFamily="50" charset="-128"/>
              </a:rPr>
              <a:t>通</a:t>
            </a:r>
            <a:endParaRPr lang="en-US" altLang="ja-JP" b="1" dirty="0">
              <a:solidFill>
                <a:prstClr val="black"/>
              </a:solidFill>
              <a:latin typeface="游ゴシック" panose="020B0400000000000000" pitchFamily="50" charset="-128"/>
              <a:ea typeface="游ゴシック" panose="020B0400000000000000" pitchFamily="50" charset="-128"/>
            </a:endParaRPr>
          </a:p>
          <a:p>
            <a:pPr algn="r">
              <a:defRPr/>
            </a:pPr>
            <a:r>
              <a:rPr lang="ja-JP" altLang="en-US" b="1" dirty="0">
                <a:solidFill>
                  <a:prstClr val="black"/>
                </a:solidFill>
                <a:latin typeface="游ゴシック" panose="020B0400000000000000" pitchFamily="50" charset="-128"/>
                <a:ea typeface="游ゴシック" panose="020B0400000000000000" pitchFamily="50" charset="-128"/>
              </a:rPr>
              <a:t>＝</a:t>
            </a:r>
            <a:r>
              <a:rPr lang="en-US" altLang="ja-JP" b="1" dirty="0">
                <a:solidFill>
                  <a:prstClr val="black"/>
                </a:solidFill>
                <a:latin typeface="游ゴシック" panose="020B0400000000000000" pitchFamily="50" charset="-128"/>
                <a:ea typeface="游ゴシック" panose="020B0400000000000000" pitchFamily="50" charset="-128"/>
              </a:rPr>
              <a:t>『</a:t>
            </a:r>
            <a:r>
              <a:rPr lang="ja-JP" altLang="en-US" b="1" dirty="0">
                <a:solidFill>
                  <a:prstClr val="black"/>
                </a:solidFill>
                <a:latin typeface="游ゴシック" panose="020B0400000000000000" pitchFamily="50" charset="-128"/>
                <a:ea typeface="游ゴシック" panose="020B0400000000000000" pitchFamily="50" charset="-128"/>
              </a:rPr>
              <a:t>註釈版聖典</a:t>
            </a:r>
            <a:r>
              <a:rPr lang="en-US" altLang="ja-JP" b="1" dirty="0">
                <a:solidFill>
                  <a:prstClr val="black"/>
                </a:solidFill>
                <a:latin typeface="游ゴシック" panose="020B0400000000000000" pitchFamily="50" charset="-128"/>
                <a:ea typeface="游ゴシック" panose="020B0400000000000000" pitchFamily="50" charset="-128"/>
              </a:rPr>
              <a:t>』771</a:t>
            </a:r>
            <a:r>
              <a:rPr lang="ja-JP" altLang="en-US" b="1" dirty="0">
                <a:solidFill>
                  <a:prstClr val="black"/>
                </a:solidFill>
                <a:latin typeface="游ゴシック" panose="020B0400000000000000" pitchFamily="50" charset="-128"/>
                <a:ea typeface="游ゴシック" panose="020B0400000000000000" pitchFamily="50" charset="-128"/>
              </a:rPr>
              <a:t>頁）</a:t>
            </a:r>
          </a:p>
        </p:txBody>
      </p:sp>
    </p:spTree>
    <p:custDataLst>
      <p:tags r:id="rId1"/>
    </p:custDataLst>
    <p:extLst>
      <p:ext uri="{BB962C8B-B14F-4D97-AF65-F5344CB8AC3E}">
        <p14:creationId xmlns:p14="http://schemas.microsoft.com/office/powerpoint/2010/main" val="162178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771803" y="188641"/>
            <a:ext cx="3606244" cy="1188720"/>
          </a:xfrm>
        </p:spPr>
        <p:txBody>
          <a:bodyPr>
            <a:normAutofit/>
          </a:bodyPr>
          <a:lstStyle/>
          <a:p>
            <a:r>
              <a:rPr lang="ja-JP" altLang="en-US" sz="6000" b="1" dirty="0">
                <a:ea typeface="游ゴシック" panose="020B0400000000000000" pitchFamily="50" charset="-128"/>
              </a:rPr>
              <a:t>「愚者」</a:t>
            </a:r>
            <a:endParaRPr lang="ja-JP" altLang="en-US" sz="6000" b="1" dirty="0"/>
          </a:p>
        </p:txBody>
      </p:sp>
      <p:sp>
        <p:nvSpPr>
          <p:cNvPr id="3" name="コンテンツ プレースホルダー 2"/>
          <p:cNvSpPr>
            <a:spLocks noGrp="1"/>
          </p:cNvSpPr>
          <p:nvPr>
            <p:ph idx="1"/>
          </p:nvPr>
        </p:nvSpPr>
        <p:spPr>
          <a:xfrm>
            <a:off x="755577" y="2636913"/>
            <a:ext cx="7859216" cy="2016224"/>
          </a:xfrm>
        </p:spPr>
        <p:txBody>
          <a:bodyPr>
            <a:noAutofit/>
          </a:bodyPr>
          <a:lstStyle/>
          <a:p>
            <a:pPr marL="0" indent="0">
              <a:buNone/>
            </a:pPr>
            <a:r>
              <a:rPr lang="ja-JP" altLang="en-US" sz="6000" b="1" dirty="0">
                <a:ea typeface="游ゴシック" panose="020B0400000000000000" pitchFamily="50" charset="-128"/>
              </a:rPr>
              <a:t>如来の</a:t>
            </a:r>
            <a:r>
              <a:rPr lang="ja-JP" altLang="en-US" sz="6000" b="1" dirty="0">
                <a:solidFill>
                  <a:srgbClr val="FF0000"/>
                </a:solidFill>
                <a:ea typeface="游ゴシック" panose="020B0400000000000000" pitchFamily="50" charset="-128"/>
              </a:rPr>
              <a:t>光</a:t>
            </a:r>
            <a:r>
              <a:rPr lang="ja-JP" altLang="en-US" sz="6000" b="1" dirty="0">
                <a:ea typeface="游ゴシック" panose="020B0400000000000000" pitchFamily="50" charset="-128"/>
              </a:rPr>
              <a:t>に照らされて見えてきた</a:t>
            </a:r>
            <a:r>
              <a:rPr lang="ja-JP" altLang="en-US" sz="6000" b="1" dirty="0">
                <a:solidFill>
                  <a:srgbClr val="FF0000"/>
                </a:solidFill>
                <a:ea typeface="游ゴシック" panose="020B0400000000000000" pitchFamily="50" charset="-128"/>
              </a:rPr>
              <a:t>私の姿</a:t>
            </a:r>
            <a:r>
              <a:rPr lang="ja-JP" altLang="en-US" sz="6000" b="1" dirty="0">
                <a:ea typeface="游ゴシック" panose="020B0400000000000000" pitchFamily="50" charset="-128"/>
              </a:rPr>
              <a:t>。</a:t>
            </a:r>
            <a:endParaRPr lang="en-US" altLang="ja-JP" sz="6000"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22373347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771803" y="116633"/>
            <a:ext cx="3606244" cy="1188720"/>
          </a:xfrm>
        </p:spPr>
        <p:txBody>
          <a:bodyPr>
            <a:normAutofit/>
          </a:bodyPr>
          <a:lstStyle/>
          <a:p>
            <a:r>
              <a:rPr lang="ja-JP" altLang="en-US" sz="6000" b="1" dirty="0">
                <a:ea typeface="游ゴシック" panose="020B0400000000000000" pitchFamily="50" charset="-128"/>
              </a:rPr>
              <a:t>「愚者」</a:t>
            </a:r>
            <a:endParaRPr lang="ja-JP" altLang="en-US" sz="6000" b="1" dirty="0"/>
          </a:p>
        </p:txBody>
      </p:sp>
      <p:sp>
        <p:nvSpPr>
          <p:cNvPr id="5" name="コンテンツ プレースホルダー 2"/>
          <p:cNvSpPr>
            <a:spLocks noGrp="1"/>
          </p:cNvSpPr>
          <p:nvPr>
            <p:ph idx="1"/>
          </p:nvPr>
        </p:nvSpPr>
        <p:spPr>
          <a:xfrm>
            <a:off x="539559" y="1484789"/>
            <a:ext cx="8424937" cy="5013177"/>
          </a:xfrm>
        </p:spPr>
        <p:txBody>
          <a:bodyPr>
            <a:noAutofit/>
          </a:bodyPr>
          <a:lstStyle/>
          <a:p>
            <a:pPr marL="0" indent="0" algn="ctr">
              <a:spcBef>
                <a:spcPts val="1300"/>
              </a:spcBef>
              <a:buNone/>
            </a:pPr>
            <a:r>
              <a:rPr lang="ja-JP" altLang="en-US" sz="4800" b="1" dirty="0">
                <a:latin typeface="+mn-ea"/>
                <a:ea typeface="游ゴシック" panose="020B0400000000000000" pitchFamily="50" charset="-128"/>
              </a:rPr>
              <a:t>教法の是非を見極める能力も</a:t>
            </a:r>
            <a:endParaRPr lang="en-US" altLang="ja-JP" sz="4800" b="1" dirty="0">
              <a:latin typeface="+mn-ea"/>
              <a:ea typeface="游ゴシック" panose="020B0400000000000000" pitchFamily="50" charset="-128"/>
            </a:endParaRPr>
          </a:p>
          <a:p>
            <a:pPr marL="0" indent="0" algn="ctr">
              <a:spcBef>
                <a:spcPts val="1300"/>
              </a:spcBef>
              <a:buNone/>
            </a:pPr>
            <a:r>
              <a:rPr lang="ja-JP" altLang="en-US" sz="4800" b="1" dirty="0">
                <a:latin typeface="+mn-ea"/>
                <a:ea typeface="游ゴシック" panose="020B0400000000000000" pitchFamily="50" charset="-128"/>
              </a:rPr>
              <a:t>善悪を知りとおす判断力も</a:t>
            </a:r>
            <a:endParaRPr lang="en-US" altLang="ja-JP" sz="4800" b="1" dirty="0">
              <a:latin typeface="+mn-ea"/>
              <a:ea typeface="游ゴシック" panose="020B0400000000000000" pitchFamily="50" charset="-128"/>
            </a:endParaRPr>
          </a:p>
          <a:p>
            <a:pPr marL="0" indent="0" algn="ctr">
              <a:spcBef>
                <a:spcPts val="1300"/>
              </a:spcBef>
              <a:buNone/>
            </a:pPr>
            <a:r>
              <a:rPr lang="ja-JP" altLang="en-US" sz="4800" b="1" dirty="0">
                <a:latin typeface="+mn-ea"/>
                <a:ea typeface="游ゴシック" panose="020B0400000000000000" pitchFamily="50" charset="-128"/>
              </a:rPr>
              <a:t>生死を超える道の真偽を　　見極める智力もないもの</a:t>
            </a:r>
            <a:endParaRPr lang="en-US" altLang="ja-JP" sz="4800" b="1" dirty="0">
              <a:latin typeface="+mn-ea"/>
              <a:ea typeface="游ゴシック" panose="020B0400000000000000" pitchFamily="50" charset="-128"/>
            </a:endParaRPr>
          </a:p>
          <a:p>
            <a:pPr marL="0" indent="0" algn="ctr">
              <a:spcBef>
                <a:spcPts val="1300"/>
              </a:spcBef>
              <a:buNone/>
            </a:pPr>
            <a:r>
              <a:rPr lang="ja-JP" altLang="en-US" sz="5401" b="1" dirty="0">
                <a:solidFill>
                  <a:srgbClr val="FF0000"/>
                </a:solidFill>
                <a:latin typeface="+mn-ea"/>
                <a:ea typeface="游ゴシック" panose="020B0400000000000000" pitchFamily="50" charset="-128"/>
              </a:rPr>
              <a:t>“宗教的”能力を</a:t>
            </a:r>
            <a:endParaRPr lang="en-US" altLang="ja-JP" sz="5401" b="1" dirty="0">
              <a:solidFill>
                <a:srgbClr val="FF0000"/>
              </a:solidFill>
              <a:latin typeface="+mn-ea"/>
              <a:ea typeface="游ゴシック" panose="020B0400000000000000" pitchFamily="50" charset="-128"/>
            </a:endParaRPr>
          </a:p>
          <a:p>
            <a:pPr marL="0" indent="0" algn="ctr">
              <a:spcBef>
                <a:spcPts val="1300"/>
              </a:spcBef>
              <a:buNone/>
            </a:pPr>
            <a:r>
              <a:rPr lang="ja-JP" altLang="en-US" sz="5401" b="1" dirty="0">
                <a:solidFill>
                  <a:srgbClr val="FF0000"/>
                </a:solidFill>
                <a:latin typeface="+mn-ea"/>
                <a:ea typeface="游ゴシック" panose="020B0400000000000000" pitchFamily="50" charset="-128"/>
              </a:rPr>
              <a:t>持ち合わせないもの</a:t>
            </a:r>
            <a:endParaRPr lang="en-US" altLang="ja-JP" sz="5401" b="1" dirty="0">
              <a:latin typeface="+mn-ea"/>
              <a:ea typeface="游ゴシック" panose="020B0400000000000000" pitchFamily="50" charset="-128"/>
            </a:endParaRPr>
          </a:p>
        </p:txBody>
      </p:sp>
    </p:spTree>
    <p:custDataLst>
      <p:tags r:id="rId1"/>
    </p:custDataLst>
    <p:extLst>
      <p:ext uri="{BB962C8B-B14F-4D97-AF65-F5344CB8AC3E}">
        <p14:creationId xmlns:p14="http://schemas.microsoft.com/office/powerpoint/2010/main" val="102271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39559" y="260648"/>
            <a:ext cx="8136905" cy="6336704"/>
          </a:xfrm>
        </p:spPr>
        <p:txBody>
          <a:bodyPr vert="eaVert">
            <a:normAutofit/>
          </a:bodyPr>
          <a:lstStyle/>
          <a:p>
            <a:pPr marL="0" indent="0">
              <a:buNone/>
            </a:pPr>
            <a:r>
              <a:rPr lang="ja-JP" altLang="en-US" sz="5401" b="1" dirty="0">
                <a:ea typeface="游ゴシック" panose="020B0400000000000000" pitchFamily="50" charset="-128"/>
              </a:rPr>
              <a:t>煩悩具足の凡夫、火宅無常の世界は、</a:t>
            </a:r>
            <a:r>
              <a:rPr lang="ja-JP" altLang="en-US" sz="5401" b="1" dirty="0" err="1">
                <a:ea typeface="游ゴシック" panose="020B0400000000000000" pitchFamily="50" charset="-128"/>
              </a:rPr>
              <a:t>よろづの</a:t>
            </a:r>
            <a:r>
              <a:rPr lang="ja-JP" altLang="en-US" sz="5401" b="1" dirty="0">
                <a:ea typeface="游ゴシック" panose="020B0400000000000000" pitchFamily="50" charset="-128"/>
              </a:rPr>
              <a:t>こと、みなもつてそらごとたはごと、まことあることなきに、ただ念仏のみぞまことにておはします。</a:t>
            </a:r>
            <a:endParaRPr lang="en-US" altLang="ja-JP" b="1" dirty="0"/>
          </a:p>
          <a:p>
            <a:pPr marL="0" indent="0">
              <a:buNone/>
            </a:pPr>
            <a:r>
              <a:rPr lang="ja-JP" altLang="en-US" b="1" dirty="0">
                <a:latin typeface="游ゴシック" panose="020B0400000000000000" pitchFamily="50" charset="-128"/>
                <a:ea typeface="游ゴシック" panose="020B0400000000000000" pitchFamily="50" charset="-128"/>
              </a:rPr>
              <a:t>（</a:t>
            </a:r>
            <a:r>
              <a:rPr lang="en-US" altLang="ja-JP" b="1" dirty="0">
                <a:latin typeface="游ゴシック" panose="020B0400000000000000" pitchFamily="50" charset="-128"/>
                <a:ea typeface="游ゴシック" panose="020B0400000000000000" pitchFamily="50" charset="-128"/>
              </a:rPr>
              <a:t>『</a:t>
            </a:r>
            <a:r>
              <a:rPr lang="ja-JP" altLang="en-US" b="1" dirty="0">
                <a:latin typeface="游ゴシック" panose="020B0400000000000000" pitchFamily="50" charset="-128"/>
                <a:ea typeface="游ゴシック" panose="020B0400000000000000" pitchFamily="50" charset="-128"/>
              </a:rPr>
              <a:t>歎異抄</a:t>
            </a:r>
            <a:r>
              <a:rPr lang="en-US" altLang="ja-JP" b="1" dirty="0">
                <a:latin typeface="游ゴシック" panose="020B0400000000000000" pitchFamily="50" charset="-128"/>
                <a:ea typeface="游ゴシック" panose="020B0400000000000000" pitchFamily="50" charset="-128"/>
              </a:rPr>
              <a:t>』</a:t>
            </a:r>
            <a:r>
              <a:rPr lang="ja-JP" altLang="en-US" b="1" dirty="0">
                <a:latin typeface="游ゴシック" panose="020B0400000000000000" pitchFamily="50" charset="-128"/>
                <a:ea typeface="游ゴシック" panose="020B0400000000000000" pitchFamily="50" charset="-128"/>
              </a:rPr>
              <a:t>後序</a:t>
            </a:r>
            <a:endParaRPr lang="en-US" altLang="ja-JP" b="1" dirty="0">
              <a:latin typeface="游ゴシック" panose="020B0400000000000000" pitchFamily="50" charset="-128"/>
              <a:ea typeface="游ゴシック" panose="020B0400000000000000" pitchFamily="50" charset="-128"/>
            </a:endParaRPr>
          </a:p>
          <a:p>
            <a:pPr marL="0" indent="0" algn="r">
              <a:buNone/>
            </a:pPr>
            <a:r>
              <a:rPr lang="ja-JP" altLang="en-US" b="1" dirty="0">
                <a:latin typeface="游ゴシック" panose="020B0400000000000000" pitchFamily="50" charset="-128"/>
                <a:ea typeface="游ゴシック" panose="020B0400000000000000" pitchFamily="50" charset="-128"/>
              </a:rPr>
              <a:t>＝</a:t>
            </a:r>
            <a:r>
              <a:rPr lang="en-US" altLang="ja-JP" b="1" dirty="0">
                <a:latin typeface="游ゴシック" panose="020B0400000000000000" pitchFamily="50" charset="-128"/>
                <a:ea typeface="游ゴシック" panose="020B0400000000000000" pitchFamily="50" charset="-128"/>
              </a:rPr>
              <a:t> </a:t>
            </a:r>
            <a:r>
              <a:rPr lang="ja-JP" altLang="en-US" b="1" dirty="0">
                <a:latin typeface="游ゴシック" panose="020B0400000000000000" pitchFamily="50" charset="-128"/>
                <a:ea typeface="游ゴシック" panose="020B0400000000000000" pitchFamily="50" charset="-128"/>
              </a:rPr>
              <a:t>「共通資料」</a:t>
            </a:r>
            <a:r>
              <a:rPr lang="en-US" altLang="ja-JP" b="1" dirty="0">
                <a:latin typeface="游ゴシック" panose="020B0400000000000000" pitchFamily="50" charset="-128"/>
                <a:ea typeface="游ゴシック" panose="020B0400000000000000" pitchFamily="50" charset="-128"/>
              </a:rPr>
              <a:t>16</a:t>
            </a:r>
            <a:r>
              <a:rPr lang="ja-JP" altLang="en-US" b="1" dirty="0">
                <a:latin typeface="游ゴシック" panose="020B0400000000000000" pitchFamily="50" charset="-128"/>
                <a:ea typeface="游ゴシック" panose="020B0400000000000000" pitchFamily="50" charset="-128"/>
              </a:rPr>
              <a:t>頁）</a:t>
            </a:r>
            <a:endParaRPr lang="en-US" altLang="ja-JP"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082512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827585" y="791295"/>
            <a:ext cx="4392488" cy="5651983"/>
          </a:xfrm>
          <a:prstGeom prst="rect">
            <a:avLst/>
          </a:prstGeom>
        </p:spPr>
      </p:pic>
      <p:sp>
        <p:nvSpPr>
          <p:cNvPr id="2" name="吹き出し: 円形 1">
            <a:extLst>
              <a:ext uri="{FF2B5EF4-FFF2-40B4-BE49-F238E27FC236}">
                <a16:creationId xmlns="" xmlns:a16="http://schemas.microsoft.com/office/drawing/2014/main" id="{26682753-4708-FF92-01F4-6D71224E443B}"/>
              </a:ext>
            </a:extLst>
          </p:cNvPr>
          <p:cNvSpPr/>
          <p:nvPr/>
        </p:nvSpPr>
        <p:spPr>
          <a:xfrm>
            <a:off x="5004048" y="414722"/>
            <a:ext cx="3888432" cy="5390542"/>
          </a:xfrm>
          <a:prstGeom prst="wedgeEllipseCallout">
            <a:avLst>
              <a:gd name="adj1" fmla="val -64144"/>
              <a:gd name="adj2" fmla="val -22962"/>
            </a:avLst>
          </a:prstGeom>
          <a:no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nchorCtr="1"/>
          <a:lstStyle/>
          <a:p>
            <a:pPr>
              <a:lnSpc>
                <a:spcPct val="130000"/>
              </a:lnSpc>
            </a:pPr>
            <a:r>
              <a:rPr lang="ja-JP" altLang="en-US" sz="4800" b="1" dirty="0">
                <a:solidFill>
                  <a:prstClr val="black"/>
                </a:solidFill>
                <a:latin typeface="Calibri"/>
                <a:ea typeface="游ゴシック" panose="020B0400000000000000" pitchFamily="50" charset="-128"/>
              </a:rPr>
              <a:t>私はまこと　あることなき　愚か者です</a:t>
            </a:r>
          </a:p>
        </p:txBody>
      </p:sp>
    </p:spTree>
    <p:extLst>
      <p:ext uri="{BB962C8B-B14F-4D97-AF65-F5344CB8AC3E}">
        <p14:creationId xmlns:p14="http://schemas.microsoft.com/office/powerpoint/2010/main" val="14835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7544" y="260648"/>
            <a:ext cx="7056784" cy="6336704"/>
          </a:xfrm>
        </p:spPr>
        <p:txBody>
          <a:bodyPr vert="eaVert">
            <a:normAutofit/>
          </a:bodyPr>
          <a:lstStyle/>
          <a:p>
            <a:pPr marL="0" indent="0">
              <a:buNone/>
            </a:pPr>
            <a:r>
              <a:rPr lang="ja-JP" altLang="en-US" sz="5401" b="1" dirty="0">
                <a:ea typeface="游ゴシック" panose="020B0400000000000000" pitchFamily="50" charset="-128"/>
              </a:rPr>
              <a:t>あなた方がはるばる十余りもの国境をこえて、命がけでわたしを訪ねてこられたのは、ただひとえに極楽浄土に往生する道を問いただしたいという一心からです。</a:t>
            </a:r>
            <a:endParaRPr lang="en-US" altLang="ja-JP" sz="5401" b="1" dirty="0"/>
          </a:p>
        </p:txBody>
      </p:sp>
      <p:sp>
        <p:nvSpPr>
          <p:cNvPr id="4" name="テキスト ボックス 3"/>
          <p:cNvSpPr txBox="1"/>
          <p:nvPr/>
        </p:nvSpPr>
        <p:spPr>
          <a:xfrm>
            <a:off x="6390460" y="3780717"/>
            <a:ext cx="461793" cy="576064"/>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くに</a:t>
            </a:r>
          </a:p>
        </p:txBody>
      </p:sp>
      <p:sp>
        <p:nvSpPr>
          <p:cNvPr id="5" name="テキスト ボックス 4"/>
          <p:cNvSpPr txBox="1"/>
          <p:nvPr/>
        </p:nvSpPr>
        <p:spPr>
          <a:xfrm>
            <a:off x="6401031" y="4356781"/>
            <a:ext cx="461793" cy="864096"/>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ざかい</a:t>
            </a:r>
          </a:p>
        </p:txBody>
      </p:sp>
      <p:sp>
        <p:nvSpPr>
          <p:cNvPr id="2" name="テキスト ボックス 1">
            <a:extLst>
              <a:ext uri="{FF2B5EF4-FFF2-40B4-BE49-F238E27FC236}">
                <a16:creationId xmlns="" xmlns:a16="http://schemas.microsoft.com/office/drawing/2014/main" id="{E5F28DCC-2B0B-D38A-CDC1-2BB49F26CAAA}"/>
              </a:ext>
            </a:extLst>
          </p:cNvPr>
          <p:cNvSpPr txBox="1"/>
          <p:nvPr/>
        </p:nvSpPr>
        <p:spPr>
          <a:xfrm>
            <a:off x="7668344" y="386662"/>
            <a:ext cx="800219" cy="3042338"/>
          </a:xfrm>
          <a:prstGeom prst="rect">
            <a:avLst/>
          </a:prstGeom>
          <a:noFill/>
        </p:spPr>
        <p:txBody>
          <a:bodyPr vert="eaVert" wrap="square" rtlCol="0">
            <a:spAutoFit/>
          </a:bodyPr>
          <a:lstStyle/>
          <a:p>
            <a:r>
              <a:rPr kumimoji="1" lang="en-US" altLang="ja-JP" sz="4000" b="1" dirty="0"/>
              <a:t>【</a:t>
            </a:r>
            <a:r>
              <a:rPr kumimoji="1" lang="ja-JP" altLang="en-US" sz="4000" b="1" dirty="0"/>
              <a:t>現代語訳</a:t>
            </a:r>
            <a:r>
              <a:rPr kumimoji="1" lang="en-US" altLang="ja-JP" sz="4000" b="1" dirty="0"/>
              <a:t>】</a:t>
            </a:r>
            <a:endParaRPr kumimoji="1" lang="ja-JP" altLang="en-US" sz="4000" b="1" dirty="0"/>
          </a:p>
        </p:txBody>
      </p:sp>
    </p:spTree>
    <p:extLst>
      <p:ext uri="{BB962C8B-B14F-4D97-AF65-F5344CB8AC3E}">
        <p14:creationId xmlns:p14="http://schemas.microsoft.com/office/powerpoint/2010/main" val="3965022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585" y="791295"/>
            <a:ext cx="4392488" cy="5651983"/>
          </a:xfrm>
          <a:prstGeom prst="rect">
            <a:avLst/>
          </a:prstGeom>
        </p:spPr>
      </p:pic>
      <p:sp>
        <p:nvSpPr>
          <p:cNvPr id="3" name="吹き出し: 円形 2">
            <a:extLst>
              <a:ext uri="{FF2B5EF4-FFF2-40B4-BE49-F238E27FC236}">
                <a16:creationId xmlns="" xmlns:a16="http://schemas.microsoft.com/office/drawing/2014/main" id="{C91CF150-ED78-3272-DD97-BDFF76CB1AD5}"/>
              </a:ext>
            </a:extLst>
          </p:cNvPr>
          <p:cNvSpPr/>
          <p:nvPr/>
        </p:nvSpPr>
        <p:spPr>
          <a:xfrm>
            <a:off x="4788024" y="260648"/>
            <a:ext cx="4104456" cy="4968552"/>
          </a:xfrm>
          <a:prstGeom prst="wedgeEllipseCallout">
            <a:avLst>
              <a:gd name="adj1" fmla="val -63106"/>
              <a:gd name="adj2" fmla="val -17324"/>
            </a:avLst>
          </a:prstGeom>
          <a:no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nchorCtr="1"/>
          <a:lstStyle/>
          <a:p>
            <a:pPr>
              <a:lnSpc>
                <a:spcPct val="130000"/>
              </a:lnSpc>
            </a:pPr>
            <a:r>
              <a:rPr lang="ja-JP" altLang="en-US" sz="4000" b="1" dirty="0">
                <a:solidFill>
                  <a:prstClr val="black"/>
                </a:solidFill>
                <a:latin typeface="Calibri"/>
                <a:ea typeface="游ゴシック" panose="020B0400000000000000" pitchFamily="50" charset="-128"/>
              </a:rPr>
              <a:t>仏さまのことばをよりどころとしているだけです。</a:t>
            </a:r>
          </a:p>
        </p:txBody>
      </p:sp>
    </p:spTree>
    <p:extLst>
      <p:ext uri="{BB962C8B-B14F-4D97-AF65-F5344CB8AC3E}">
        <p14:creationId xmlns:p14="http://schemas.microsoft.com/office/powerpoint/2010/main" val="325894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7000"/>
                <a:shade val="100000"/>
                <a:satMod val="185000"/>
                <a:lumMod val="120000"/>
              </a:schemeClr>
            </a:gs>
            <a:gs pos="100000">
              <a:schemeClr val="bg2">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06388" y="3664875"/>
            <a:ext cx="7776864" cy="2664297"/>
          </a:xfrm>
        </p:spPr>
        <p:txBody>
          <a:bodyPr>
            <a:noAutofit/>
          </a:bodyPr>
          <a:lstStyle/>
          <a:p>
            <a:pPr marL="0" indent="0">
              <a:buNone/>
            </a:pPr>
            <a:r>
              <a:rPr lang="ja-JP" altLang="en-US" sz="5401" b="1" dirty="0">
                <a:solidFill>
                  <a:srgbClr val="FF0000"/>
                </a:solidFill>
                <a:ea typeface="游ゴシック" panose="020B0400000000000000" pitchFamily="50" charset="-128"/>
              </a:rPr>
              <a:t>“まことなる仏さま”</a:t>
            </a:r>
            <a:r>
              <a:rPr lang="ja-JP" altLang="en-US" sz="5401" b="1" dirty="0">
                <a:ea typeface="游ゴシック" panose="020B0400000000000000" pitchFamily="50" charset="-128"/>
              </a:rPr>
              <a:t>が仰せになったことを</a:t>
            </a:r>
            <a:r>
              <a:rPr lang="ja-JP" altLang="en-US" sz="5401" b="1" dirty="0">
                <a:solidFill>
                  <a:srgbClr val="FF0000"/>
                </a:solidFill>
                <a:ea typeface="游ゴシック" panose="020B0400000000000000" pitchFamily="50" charset="-128"/>
              </a:rPr>
              <a:t>受け入れていく</a:t>
            </a:r>
            <a:r>
              <a:rPr lang="ja-JP" altLang="en-US" sz="5401" b="1" dirty="0">
                <a:ea typeface="游ゴシック" panose="020B0400000000000000" pitchFamily="50" charset="-128"/>
              </a:rPr>
              <a:t>だけ。</a:t>
            </a:r>
            <a:endParaRPr lang="en-US" altLang="ja-JP" sz="5401" b="1" dirty="0">
              <a:ea typeface="游ゴシック" panose="020B0400000000000000" pitchFamily="50" charset="-128"/>
            </a:endParaRPr>
          </a:p>
        </p:txBody>
      </p:sp>
      <p:sp>
        <p:nvSpPr>
          <p:cNvPr id="4" name="コンテンツ プレースホルダー 2"/>
          <p:cNvSpPr txBox="1">
            <a:spLocks/>
          </p:cNvSpPr>
          <p:nvPr/>
        </p:nvSpPr>
        <p:spPr>
          <a:xfrm>
            <a:off x="706388" y="771476"/>
            <a:ext cx="7776864" cy="2880320"/>
          </a:xfrm>
          <a:prstGeom prst="rect">
            <a:avLst/>
          </a:prstGeom>
        </p:spPr>
        <p:txBody>
          <a:bodyPr vert="horz" lIns="91440" tIns="45721" rIns="91440" bIns="45721"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5401" b="1" dirty="0">
                <a:ea typeface="游ゴシック" panose="020B0400000000000000" pitchFamily="50" charset="-128"/>
              </a:rPr>
              <a:t>救われるか否かの決定を下すのは</a:t>
            </a:r>
            <a:r>
              <a:rPr lang="ja-JP" altLang="en-US" sz="5401" b="1" dirty="0">
                <a:solidFill>
                  <a:srgbClr val="FF0000"/>
                </a:solidFill>
                <a:ea typeface="游ゴシック" panose="020B0400000000000000" pitchFamily="50" charset="-128"/>
              </a:rPr>
              <a:t>“まことあることなき私”ではない</a:t>
            </a:r>
            <a:r>
              <a:rPr lang="ja-JP" altLang="en-US" sz="5401" b="1" dirty="0">
                <a:ea typeface="游ゴシック" panose="020B0400000000000000" pitchFamily="50" charset="-128"/>
              </a:rPr>
              <a:t>。</a:t>
            </a:r>
            <a:endParaRPr lang="en-US" altLang="ja-JP" sz="5401"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393919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267751" y="260648"/>
            <a:ext cx="4680521" cy="6336704"/>
          </a:xfrm>
        </p:spPr>
        <p:txBody>
          <a:bodyPr vert="eaVert">
            <a:normAutofit/>
          </a:bodyPr>
          <a:lstStyle/>
          <a:p>
            <a:pPr marL="0" indent="0">
              <a:buNone/>
            </a:pPr>
            <a:r>
              <a:rPr lang="ja-JP" altLang="en-US" sz="5401" b="1" dirty="0" err="1">
                <a:ea typeface="游ゴシック" panose="020B0400000000000000" pitchFamily="50" charset="-128"/>
              </a:rPr>
              <a:t>たとひ</a:t>
            </a:r>
            <a:r>
              <a:rPr lang="ja-JP" altLang="en-US" sz="5401" b="1" dirty="0">
                <a:ea typeface="游ゴシック" panose="020B0400000000000000" pitchFamily="50" charset="-128"/>
              </a:rPr>
              <a:t>法然聖人にすかされまゐらせて、念仏して地獄におちたりとも、さらに後悔すべからず候ふ。</a:t>
            </a:r>
            <a:endParaRPr lang="en-US" altLang="ja-JP" sz="5401" b="1" dirty="0">
              <a:ea typeface="游ゴシック" panose="020B0400000000000000" pitchFamily="50" charset="-128"/>
            </a:endParaRPr>
          </a:p>
        </p:txBody>
      </p:sp>
      <p:sp>
        <p:nvSpPr>
          <p:cNvPr id="4" name="テキスト ボックス 3">
            <a:extLst>
              <a:ext uri="{FF2B5EF4-FFF2-40B4-BE49-F238E27FC236}">
                <a16:creationId xmlns="" xmlns:a16="http://schemas.microsoft.com/office/drawing/2014/main" id="{4A08466E-CF98-94F1-6DE1-5A2A77704E9A}"/>
              </a:ext>
            </a:extLst>
          </p:cNvPr>
          <p:cNvSpPr txBox="1"/>
          <p:nvPr/>
        </p:nvSpPr>
        <p:spPr>
          <a:xfrm>
            <a:off x="6969182" y="260648"/>
            <a:ext cx="800219" cy="1656184"/>
          </a:xfrm>
          <a:prstGeom prst="rect">
            <a:avLst/>
          </a:prstGeom>
          <a:noFill/>
        </p:spPr>
        <p:txBody>
          <a:bodyPr vert="eaVert" wrap="square" rtlCol="0">
            <a:spAutoFit/>
          </a:bodyPr>
          <a:lstStyle/>
          <a:p>
            <a:r>
              <a:rPr kumimoji="1" lang="en-US" altLang="ja-JP" sz="4000" b="1" dirty="0"/>
              <a:t>【</a:t>
            </a:r>
            <a:r>
              <a:rPr kumimoji="1" lang="ja-JP" altLang="en-US" sz="4000" b="1" dirty="0"/>
              <a:t>本文</a:t>
            </a:r>
            <a:r>
              <a:rPr kumimoji="1" lang="en-US" altLang="ja-JP" sz="4000" b="1" dirty="0"/>
              <a:t>】</a:t>
            </a:r>
            <a:endParaRPr kumimoji="1" lang="ja-JP" altLang="en-US" sz="4000" b="1" dirty="0"/>
          </a:p>
        </p:txBody>
      </p:sp>
    </p:spTree>
    <p:extLst>
      <p:ext uri="{BB962C8B-B14F-4D97-AF65-F5344CB8AC3E}">
        <p14:creationId xmlns:p14="http://schemas.microsoft.com/office/powerpoint/2010/main" val="33486734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411761" y="188641"/>
            <a:ext cx="4464496" cy="6336704"/>
          </a:xfrm>
        </p:spPr>
        <p:txBody>
          <a:bodyPr vert="eaVert">
            <a:normAutofit/>
          </a:bodyPr>
          <a:lstStyle/>
          <a:p>
            <a:pPr marL="0" indent="0">
              <a:buNone/>
            </a:pPr>
            <a:r>
              <a:rPr lang="ja-JP" altLang="en-US" sz="5401" b="1" dirty="0">
                <a:ea typeface="游ゴシック" panose="020B0400000000000000" pitchFamily="50" charset="-128"/>
              </a:rPr>
              <a:t>たとえ法然聖人にだまされて、念仏したために地獄へ堕ちたとしても、決して後悔はいたしません。</a:t>
            </a:r>
            <a:endParaRPr lang="en-US" altLang="ja-JP" sz="5401" b="1" dirty="0">
              <a:ea typeface="游ゴシック" panose="020B0400000000000000" pitchFamily="50" charset="-128"/>
            </a:endParaRPr>
          </a:p>
        </p:txBody>
      </p:sp>
      <p:sp>
        <p:nvSpPr>
          <p:cNvPr id="4" name="テキスト ボックス 3">
            <a:extLst>
              <a:ext uri="{FF2B5EF4-FFF2-40B4-BE49-F238E27FC236}">
                <a16:creationId xmlns="" xmlns:a16="http://schemas.microsoft.com/office/drawing/2014/main" id="{C8EF971A-7CF7-D269-1469-687B1BFE7750}"/>
              </a:ext>
            </a:extLst>
          </p:cNvPr>
          <p:cNvSpPr txBox="1"/>
          <p:nvPr/>
        </p:nvSpPr>
        <p:spPr>
          <a:xfrm>
            <a:off x="7012141" y="260648"/>
            <a:ext cx="800219" cy="3042338"/>
          </a:xfrm>
          <a:prstGeom prst="rect">
            <a:avLst/>
          </a:prstGeom>
          <a:noFill/>
        </p:spPr>
        <p:txBody>
          <a:bodyPr vert="eaVert" wrap="square" rtlCol="0">
            <a:spAutoFit/>
          </a:bodyPr>
          <a:lstStyle/>
          <a:p>
            <a:r>
              <a:rPr kumimoji="1" lang="en-US" altLang="ja-JP" sz="4000" b="1" dirty="0"/>
              <a:t>【</a:t>
            </a:r>
            <a:r>
              <a:rPr kumimoji="1" lang="ja-JP" altLang="en-US" sz="4000" b="1" dirty="0"/>
              <a:t>現代語訳</a:t>
            </a:r>
            <a:r>
              <a:rPr kumimoji="1" lang="en-US" altLang="ja-JP" sz="4000" b="1" dirty="0"/>
              <a:t>】</a:t>
            </a:r>
            <a:endParaRPr kumimoji="1" lang="ja-JP" altLang="en-US" sz="4000" b="1" dirty="0"/>
          </a:p>
        </p:txBody>
      </p:sp>
    </p:spTree>
    <p:extLst>
      <p:ext uri="{BB962C8B-B14F-4D97-AF65-F5344CB8AC3E}">
        <p14:creationId xmlns:p14="http://schemas.microsoft.com/office/powerpoint/2010/main" val="3030649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188645"/>
            <a:ext cx="8928992" cy="1143001"/>
          </a:xfrm>
        </p:spPr>
        <p:txBody>
          <a:bodyPr>
            <a:noAutofit/>
          </a:bodyPr>
          <a:lstStyle/>
          <a:p>
            <a:r>
              <a:rPr lang="ja-JP" altLang="en-US" sz="5401" b="1" dirty="0">
                <a:ea typeface="游ゴシック" panose="020B0400000000000000" pitchFamily="50" charset="-128"/>
              </a:rPr>
              <a:t>さらに後悔すべからず</a:t>
            </a:r>
            <a:r>
              <a:rPr lang="ja-JP" altLang="en-US" sz="5401" b="1" dirty="0" err="1">
                <a:ea typeface="游ゴシック" panose="020B0400000000000000" pitchFamily="50" charset="-128"/>
              </a:rPr>
              <a:t>候ふ</a:t>
            </a:r>
            <a:endParaRPr lang="ja-JP" altLang="en-US" sz="5401" b="1" dirty="0"/>
          </a:p>
        </p:txBody>
      </p:sp>
      <p:sp>
        <p:nvSpPr>
          <p:cNvPr id="3" name="コンテンツ プレースホルダー 2"/>
          <p:cNvSpPr>
            <a:spLocks noGrp="1"/>
          </p:cNvSpPr>
          <p:nvPr>
            <p:ph idx="1"/>
          </p:nvPr>
        </p:nvSpPr>
        <p:spPr>
          <a:xfrm>
            <a:off x="611561" y="1556793"/>
            <a:ext cx="7776864" cy="2736304"/>
          </a:xfrm>
        </p:spPr>
        <p:txBody>
          <a:bodyPr>
            <a:noAutofit/>
          </a:bodyPr>
          <a:lstStyle/>
          <a:p>
            <a:pPr marL="0" indent="0" algn="ctr">
              <a:buNone/>
            </a:pPr>
            <a:r>
              <a:rPr lang="ja-JP" altLang="en-US" sz="5401" b="1" dirty="0">
                <a:ea typeface="游ゴシック" panose="020B0400000000000000" pitchFamily="50" charset="-128"/>
              </a:rPr>
              <a:t>法然聖人を通して</a:t>
            </a:r>
            <a:endParaRPr lang="en-US" altLang="ja-JP" sz="5401" b="1" dirty="0">
              <a:ea typeface="游ゴシック" panose="020B0400000000000000" pitchFamily="50" charset="-128"/>
            </a:endParaRPr>
          </a:p>
          <a:p>
            <a:pPr marL="0" indent="0" algn="ctr">
              <a:buNone/>
            </a:pPr>
            <a:r>
              <a:rPr lang="ja-JP" altLang="en-US" sz="5401" b="1" dirty="0">
                <a:solidFill>
                  <a:srgbClr val="FF0000"/>
                </a:solidFill>
                <a:ea typeface="游ゴシック" panose="020B0400000000000000" pitchFamily="50" charset="-128"/>
              </a:rPr>
              <a:t>仏さまの仰せ</a:t>
            </a:r>
            <a:r>
              <a:rPr lang="ja-JP" altLang="en-US" sz="5401" b="1" dirty="0">
                <a:solidFill>
                  <a:schemeClr val="tx1"/>
                </a:solidFill>
                <a:ea typeface="游ゴシック" panose="020B0400000000000000" pitchFamily="50" charset="-128"/>
              </a:rPr>
              <a:t>を聞かせていただいている</a:t>
            </a:r>
            <a:r>
              <a:rPr lang="ja-JP" altLang="en-US" sz="5401" b="1" dirty="0">
                <a:ea typeface="游ゴシック" panose="020B0400000000000000" pitchFamily="50" charset="-128"/>
              </a:rPr>
              <a:t>。</a:t>
            </a:r>
            <a:endParaRPr lang="en-US" altLang="ja-JP" sz="5401" b="1" dirty="0">
              <a:ea typeface="游ゴシック" panose="020B0400000000000000" pitchFamily="50" charset="-128"/>
            </a:endParaRPr>
          </a:p>
        </p:txBody>
      </p:sp>
      <p:sp>
        <p:nvSpPr>
          <p:cNvPr id="4" name="コンテンツ プレースホルダー 2"/>
          <p:cNvSpPr txBox="1">
            <a:spLocks/>
          </p:cNvSpPr>
          <p:nvPr/>
        </p:nvSpPr>
        <p:spPr>
          <a:xfrm>
            <a:off x="1196009" y="4437113"/>
            <a:ext cx="7056784" cy="2160240"/>
          </a:xfrm>
          <a:prstGeom prst="rect">
            <a:avLst/>
          </a:prstGeom>
        </p:spPr>
        <p:txBody>
          <a:bodyPr vert="horz" lIns="91440" tIns="45721" rIns="91440" bIns="45721"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a:lstStyle>
          <a:p>
            <a:pPr marL="0" indent="0" algn="ctr">
              <a:buNone/>
            </a:pPr>
            <a:r>
              <a:rPr lang="ja-JP" altLang="en-US" sz="6000" b="1" dirty="0">
                <a:ea typeface="游ゴシック" panose="020B0400000000000000" pitchFamily="50" charset="-128"/>
              </a:rPr>
              <a:t>法然聖人への</a:t>
            </a:r>
            <a:r>
              <a:rPr lang="ja-JP" altLang="en-US" sz="6000" b="1" dirty="0">
                <a:solidFill>
                  <a:srgbClr val="FF0000"/>
                </a:solidFill>
                <a:ea typeface="游ゴシック" panose="020B0400000000000000" pitchFamily="50" charset="-128"/>
              </a:rPr>
              <a:t>信頼</a:t>
            </a:r>
            <a:r>
              <a:rPr lang="ja-JP" altLang="en-US" sz="6000" b="1" dirty="0">
                <a:ea typeface="游ゴシック" panose="020B0400000000000000" pitchFamily="50" charset="-128"/>
              </a:rPr>
              <a:t>と</a:t>
            </a:r>
            <a:endParaRPr lang="en-US" altLang="ja-JP" sz="6000" b="1" dirty="0">
              <a:ea typeface="游ゴシック" panose="020B0400000000000000" pitchFamily="50" charset="-128"/>
            </a:endParaRPr>
          </a:p>
          <a:p>
            <a:pPr marL="0" indent="0" algn="ctr">
              <a:buNone/>
            </a:pPr>
            <a:r>
              <a:rPr lang="ja-JP" altLang="en-US" sz="6000" b="1" dirty="0">
                <a:ea typeface="游ゴシック" panose="020B0400000000000000" pitchFamily="50" charset="-128"/>
              </a:rPr>
              <a:t>自己の</a:t>
            </a:r>
            <a:r>
              <a:rPr lang="ja-JP" altLang="en-US" sz="6000" b="1" dirty="0">
                <a:solidFill>
                  <a:srgbClr val="FF0000"/>
                </a:solidFill>
                <a:ea typeface="游ゴシック" panose="020B0400000000000000" pitchFamily="50" charset="-128"/>
              </a:rPr>
              <a:t>分析</a:t>
            </a:r>
            <a:r>
              <a:rPr lang="ja-JP" altLang="en-US" sz="6000" b="1" dirty="0">
                <a:ea typeface="游ゴシック" panose="020B0400000000000000" pitchFamily="50" charset="-128"/>
              </a:rPr>
              <a:t>。</a:t>
            </a:r>
            <a:endParaRPr lang="en-US" altLang="ja-JP" sz="6000"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398685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09106" y="260648"/>
            <a:ext cx="7863293" cy="6336704"/>
          </a:xfrm>
        </p:spPr>
        <p:txBody>
          <a:bodyPr vert="eaVert">
            <a:normAutofit fontScale="92500" lnSpcReduction="20000"/>
          </a:bodyPr>
          <a:lstStyle/>
          <a:p>
            <a:pPr marL="0" indent="0">
              <a:buNone/>
            </a:pPr>
            <a:r>
              <a:rPr lang="ja-JP" altLang="en-US" sz="5801" b="1" dirty="0">
                <a:ea typeface="游ゴシック" panose="020B0400000000000000" pitchFamily="50" charset="-128"/>
              </a:rPr>
              <a:t>そのゆゑは、自余の行もはげみて仏に成る</a:t>
            </a:r>
            <a:r>
              <a:rPr lang="ja-JP" altLang="en-US" sz="5801" b="1" dirty="0" err="1">
                <a:ea typeface="游ゴシック" panose="020B0400000000000000" pitchFamily="50" charset="-128"/>
              </a:rPr>
              <a:t>べ</a:t>
            </a:r>
            <a:r>
              <a:rPr lang="ja-JP" altLang="en-US" sz="5801" b="1" dirty="0">
                <a:ea typeface="游ゴシック" panose="020B0400000000000000" pitchFamily="50" charset="-128"/>
              </a:rPr>
              <a:t>かりける身が、念仏を申して地獄にもおちて候はばこそ、すかされたてまつりてといふ後悔も候はめ。いづれの行もおよびがたき身なれば、とても地獄は一定すみかぞかし。</a:t>
            </a:r>
            <a:endParaRPr lang="en-US" altLang="ja-JP" sz="5801" b="1" dirty="0">
              <a:ea typeface="游ゴシック" panose="020B0400000000000000" pitchFamily="50" charset="-128"/>
            </a:endParaRPr>
          </a:p>
        </p:txBody>
      </p:sp>
      <p:sp>
        <p:nvSpPr>
          <p:cNvPr id="4" name="テキスト ボックス 3"/>
          <p:cNvSpPr txBox="1"/>
          <p:nvPr/>
        </p:nvSpPr>
        <p:spPr>
          <a:xfrm>
            <a:off x="7941502" y="4653136"/>
            <a:ext cx="461793" cy="404752"/>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じ</a:t>
            </a:r>
          </a:p>
        </p:txBody>
      </p:sp>
      <p:sp>
        <p:nvSpPr>
          <p:cNvPr id="5" name="テキスト ボックス 4"/>
          <p:cNvSpPr txBox="1"/>
          <p:nvPr/>
        </p:nvSpPr>
        <p:spPr>
          <a:xfrm>
            <a:off x="7961602" y="5422868"/>
            <a:ext cx="461793" cy="404752"/>
          </a:xfrm>
          <a:prstGeom prst="rect">
            <a:avLst/>
          </a:prstGeom>
          <a:noFill/>
        </p:spPr>
        <p:txBody>
          <a:bodyPr vert="eaVert" wrap="square" rtlCol="0">
            <a:spAutoFit/>
          </a:bodyPr>
          <a:lstStyle/>
          <a:p>
            <a:pPr>
              <a:defRPr/>
            </a:pPr>
            <a:r>
              <a:rPr lang="ja-JP" altLang="en-US" sz="1801" b="1" dirty="0">
                <a:solidFill>
                  <a:prstClr val="white"/>
                </a:solidFill>
                <a:latin typeface="Calibri"/>
                <a:ea typeface="游ゴシック" panose="020B0400000000000000" pitchFamily="50" charset="-128"/>
              </a:rPr>
              <a:t>よ</a:t>
            </a:r>
          </a:p>
        </p:txBody>
      </p:sp>
      <p:sp>
        <p:nvSpPr>
          <p:cNvPr id="6" name="テキスト ボックス 5">
            <a:extLst>
              <a:ext uri="{FF2B5EF4-FFF2-40B4-BE49-F238E27FC236}">
                <a16:creationId xmlns="" xmlns:a16="http://schemas.microsoft.com/office/drawing/2014/main" id="{4A08466E-CF98-94F1-6DE1-5A2A77704E9A}"/>
              </a:ext>
            </a:extLst>
          </p:cNvPr>
          <p:cNvSpPr txBox="1"/>
          <p:nvPr/>
        </p:nvSpPr>
        <p:spPr>
          <a:xfrm>
            <a:off x="8172398" y="260648"/>
            <a:ext cx="800219" cy="1656184"/>
          </a:xfrm>
          <a:prstGeom prst="rect">
            <a:avLst/>
          </a:prstGeom>
          <a:noFill/>
        </p:spPr>
        <p:txBody>
          <a:bodyPr vert="eaVert" wrap="square" rtlCol="0">
            <a:spAutoFit/>
          </a:bodyPr>
          <a:lstStyle/>
          <a:p>
            <a:r>
              <a:rPr kumimoji="1" lang="en-US" altLang="ja-JP" sz="4000" b="1" dirty="0"/>
              <a:t>【</a:t>
            </a:r>
            <a:r>
              <a:rPr kumimoji="1" lang="ja-JP" altLang="en-US" sz="4000" b="1" dirty="0"/>
              <a:t>本文</a:t>
            </a:r>
            <a:r>
              <a:rPr kumimoji="1" lang="en-US" altLang="ja-JP" sz="4000" b="1" dirty="0"/>
              <a:t>】</a:t>
            </a:r>
            <a:endParaRPr kumimoji="1" lang="ja-JP" altLang="en-US" sz="4000" b="1" dirty="0"/>
          </a:p>
        </p:txBody>
      </p:sp>
    </p:spTree>
    <p:extLst>
      <p:ext uri="{BB962C8B-B14F-4D97-AF65-F5344CB8AC3E}">
        <p14:creationId xmlns:p14="http://schemas.microsoft.com/office/powerpoint/2010/main" val="1714652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260648"/>
            <a:ext cx="7632848" cy="6336704"/>
          </a:xfrm>
        </p:spPr>
        <p:txBody>
          <a:bodyPr vert="eaVert">
            <a:normAutofit fontScale="85000" lnSpcReduction="20000"/>
          </a:bodyPr>
          <a:lstStyle/>
          <a:p>
            <a:pPr marL="0" indent="0">
              <a:buNone/>
            </a:pPr>
            <a:r>
              <a:rPr lang="ja-JP" altLang="en-US" sz="5801" b="1" dirty="0">
                <a:ea typeface="游ゴシック" panose="020B0400000000000000" pitchFamily="50" charset="-128"/>
              </a:rPr>
              <a:t>なぜなら、他の行に励むことで仏になれたはずのわたしが、それをしないで念仏したために地獄へ堕ちたというのなら、だまされたという後悔もあるでしょうが、どのような行も満足に修めることのできないわたしには、どうしても地獄以外に住み家はないからです。</a:t>
            </a:r>
            <a:endParaRPr lang="en-US" altLang="ja-JP" sz="5801" b="1" dirty="0">
              <a:ea typeface="游ゴシック" panose="020B0400000000000000" pitchFamily="50" charset="-128"/>
            </a:endParaRPr>
          </a:p>
        </p:txBody>
      </p:sp>
      <p:sp>
        <p:nvSpPr>
          <p:cNvPr id="4" name="テキスト ボックス 3">
            <a:extLst>
              <a:ext uri="{FF2B5EF4-FFF2-40B4-BE49-F238E27FC236}">
                <a16:creationId xmlns="" xmlns:a16="http://schemas.microsoft.com/office/drawing/2014/main" id="{DF7F9E6F-F32A-8DF6-0E2D-AF96D0AAFC7D}"/>
              </a:ext>
            </a:extLst>
          </p:cNvPr>
          <p:cNvSpPr txBox="1"/>
          <p:nvPr/>
        </p:nvSpPr>
        <p:spPr>
          <a:xfrm>
            <a:off x="8092261" y="332656"/>
            <a:ext cx="800219" cy="3042338"/>
          </a:xfrm>
          <a:prstGeom prst="rect">
            <a:avLst/>
          </a:prstGeom>
          <a:noFill/>
        </p:spPr>
        <p:txBody>
          <a:bodyPr vert="eaVert" wrap="square" rtlCol="0">
            <a:spAutoFit/>
          </a:bodyPr>
          <a:lstStyle/>
          <a:p>
            <a:r>
              <a:rPr kumimoji="1" lang="en-US" altLang="ja-JP" sz="4000" b="1" dirty="0"/>
              <a:t>【</a:t>
            </a:r>
            <a:r>
              <a:rPr kumimoji="1" lang="ja-JP" altLang="en-US" sz="4000" b="1" dirty="0"/>
              <a:t>現代語訳</a:t>
            </a:r>
            <a:r>
              <a:rPr kumimoji="1" lang="en-US" altLang="ja-JP" sz="4000" b="1" dirty="0"/>
              <a:t>】</a:t>
            </a:r>
            <a:endParaRPr kumimoji="1" lang="ja-JP" altLang="en-US" sz="4000" b="1" dirty="0"/>
          </a:p>
        </p:txBody>
      </p:sp>
    </p:spTree>
    <p:extLst>
      <p:ext uri="{BB962C8B-B14F-4D97-AF65-F5344CB8AC3E}">
        <p14:creationId xmlns:p14="http://schemas.microsoft.com/office/powerpoint/2010/main" val="33765461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9" y="116638"/>
            <a:ext cx="8496944" cy="1143001"/>
          </a:xfrm>
        </p:spPr>
        <p:txBody>
          <a:bodyPr>
            <a:noAutofit/>
          </a:bodyPr>
          <a:lstStyle/>
          <a:p>
            <a:r>
              <a:rPr lang="ja-JP" altLang="en-US" sz="6000" b="1" dirty="0">
                <a:ea typeface="游ゴシック" panose="020B0400000000000000" pitchFamily="50" charset="-128"/>
              </a:rPr>
              <a:t>地獄は一定すみか</a:t>
            </a:r>
            <a:endParaRPr lang="ja-JP" altLang="en-US" sz="6000" b="1" dirty="0"/>
          </a:p>
        </p:txBody>
      </p:sp>
      <p:sp>
        <p:nvSpPr>
          <p:cNvPr id="3" name="コンテンツ プレースホルダー 2"/>
          <p:cNvSpPr>
            <a:spLocks noGrp="1"/>
          </p:cNvSpPr>
          <p:nvPr>
            <p:ph idx="1"/>
          </p:nvPr>
        </p:nvSpPr>
        <p:spPr>
          <a:xfrm>
            <a:off x="287523" y="2276872"/>
            <a:ext cx="8568953" cy="3384377"/>
          </a:xfrm>
        </p:spPr>
        <p:txBody>
          <a:bodyPr>
            <a:noAutofit/>
          </a:bodyPr>
          <a:lstStyle/>
          <a:p>
            <a:pPr marL="0" indent="0">
              <a:buNone/>
            </a:pPr>
            <a:r>
              <a:rPr lang="ja-JP" altLang="en-US" sz="5401" b="1" dirty="0">
                <a:ea typeface="游ゴシック" panose="020B0400000000000000" pitchFamily="50" charset="-128"/>
              </a:rPr>
              <a:t>出離生死のために、様々な行を修することも、煩悩をコントロールすることもできないという</a:t>
            </a:r>
            <a:r>
              <a:rPr lang="ja-JP" altLang="en-US" sz="5401" b="1" dirty="0">
                <a:solidFill>
                  <a:srgbClr val="FF0000"/>
                </a:solidFill>
                <a:ea typeface="游ゴシック" panose="020B0400000000000000" pitchFamily="50" charset="-128"/>
              </a:rPr>
              <a:t>内省</a:t>
            </a:r>
            <a:r>
              <a:rPr lang="ja-JP" altLang="en-US" sz="5401" b="1" dirty="0">
                <a:ea typeface="游ゴシック" panose="020B0400000000000000" pitchFamily="50" charset="-128"/>
              </a:rPr>
              <a:t>。</a:t>
            </a:r>
          </a:p>
        </p:txBody>
      </p:sp>
    </p:spTree>
    <p:custDataLst>
      <p:tags r:id="rId1"/>
    </p:custDataLst>
    <p:extLst>
      <p:ext uri="{BB962C8B-B14F-4D97-AF65-F5344CB8AC3E}">
        <p14:creationId xmlns:p14="http://schemas.microsoft.com/office/powerpoint/2010/main" val="270176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9" y="116638"/>
            <a:ext cx="8496944" cy="1143001"/>
          </a:xfrm>
        </p:spPr>
        <p:txBody>
          <a:bodyPr>
            <a:noAutofit/>
          </a:bodyPr>
          <a:lstStyle/>
          <a:p>
            <a:r>
              <a:rPr lang="ja-JP" altLang="en-US" sz="6000" b="1" dirty="0">
                <a:ea typeface="游ゴシック" panose="020B0400000000000000" pitchFamily="50" charset="-128"/>
              </a:rPr>
              <a:t>地獄は一定すみか</a:t>
            </a:r>
            <a:endParaRPr lang="ja-JP" altLang="en-US" sz="6000" b="1" dirty="0"/>
          </a:p>
        </p:txBody>
      </p:sp>
      <p:sp>
        <p:nvSpPr>
          <p:cNvPr id="3" name="コンテンツ プレースホルダー 2"/>
          <p:cNvSpPr>
            <a:spLocks noGrp="1"/>
          </p:cNvSpPr>
          <p:nvPr>
            <p:ph idx="1"/>
          </p:nvPr>
        </p:nvSpPr>
        <p:spPr>
          <a:xfrm>
            <a:off x="359531" y="2132856"/>
            <a:ext cx="8424937" cy="2592288"/>
          </a:xfrm>
        </p:spPr>
        <p:txBody>
          <a:bodyPr>
            <a:noAutofit/>
          </a:bodyPr>
          <a:lstStyle/>
          <a:p>
            <a:pPr marL="0" indent="0">
              <a:buNone/>
            </a:pPr>
            <a:r>
              <a:rPr lang="ja-JP" altLang="en-US" sz="5401" b="1" dirty="0">
                <a:ea typeface="游ゴシック" panose="020B0400000000000000" pitchFamily="50" charset="-128"/>
              </a:rPr>
              <a:t>阿弥陀さまの</a:t>
            </a:r>
            <a:r>
              <a:rPr lang="ja-JP" altLang="en-US" sz="5401" b="1" dirty="0">
                <a:solidFill>
                  <a:srgbClr val="FF0000"/>
                </a:solidFill>
                <a:ea typeface="游ゴシック" panose="020B0400000000000000" pitchFamily="50" charset="-128"/>
              </a:rPr>
              <a:t>光</a:t>
            </a:r>
            <a:r>
              <a:rPr lang="ja-JP" altLang="en-US" sz="5401" b="1" dirty="0">
                <a:ea typeface="游ゴシック" panose="020B0400000000000000" pitchFamily="50" charset="-128"/>
              </a:rPr>
              <a:t>に照らされて見えてきた、</a:t>
            </a:r>
            <a:r>
              <a:rPr lang="ja-JP" altLang="en-US" sz="5401" b="1" dirty="0">
                <a:solidFill>
                  <a:srgbClr val="FF0000"/>
                </a:solidFill>
                <a:ea typeface="游ゴシック" panose="020B0400000000000000" pitchFamily="50" charset="-128"/>
              </a:rPr>
              <a:t>自身のありのままの姿</a:t>
            </a:r>
            <a:r>
              <a:rPr lang="ja-JP" altLang="en-US" sz="5401" b="1" dirty="0">
                <a:ea typeface="游ゴシック" panose="020B0400000000000000" pitchFamily="50" charset="-128"/>
              </a:rPr>
              <a:t>。</a:t>
            </a:r>
            <a:endParaRPr lang="en-US" altLang="ja-JP" sz="5401" b="1" dirty="0">
              <a:ea typeface="游ゴシック" panose="020B0400000000000000" pitchFamily="50" charset="-128"/>
            </a:endParaRPr>
          </a:p>
          <a:p>
            <a:pPr marL="0" indent="0">
              <a:buNone/>
            </a:pPr>
            <a:r>
              <a:rPr lang="ja-JP" altLang="en-US" sz="5401" b="1" dirty="0">
                <a:ea typeface="游ゴシック" panose="020B0400000000000000" pitchFamily="50" charset="-128"/>
              </a:rPr>
              <a:t>その姿は</a:t>
            </a:r>
            <a:r>
              <a:rPr lang="en-US" altLang="ja-JP" sz="5401" b="1" dirty="0">
                <a:ea typeface="游ゴシック" panose="020B0400000000000000" pitchFamily="50" charset="-128"/>
              </a:rPr>
              <a:t>…</a:t>
            </a:r>
            <a:endParaRPr lang="ja-JP" altLang="en-US" sz="5401"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218151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9" y="116638"/>
            <a:ext cx="8280921" cy="1143001"/>
          </a:xfrm>
        </p:spPr>
        <p:txBody>
          <a:bodyPr>
            <a:noAutofit/>
          </a:bodyPr>
          <a:lstStyle/>
          <a:p>
            <a:r>
              <a:rPr lang="ja-JP" altLang="en-US" sz="6000" b="1" dirty="0">
                <a:ea typeface="游ゴシック" panose="020B0400000000000000" pitchFamily="50" charset="-128"/>
              </a:rPr>
              <a:t>地獄は一定すみか</a:t>
            </a:r>
            <a:endParaRPr lang="ja-JP" altLang="en-US" sz="6000" b="1" dirty="0"/>
          </a:p>
        </p:txBody>
      </p:sp>
      <p:sp>
        <p:nvSpPr>
          <p:cNvPr id="3" name="コンテンツ プレースホルダー 2"/>
          <p:cNvSpPr>
            <a:spLocks noGrp="1"/>
          </p:cNvSpPr>
          <p:nvPr>
            <p:ph idx="1"/>
          </p:nvPr>
        </p:nvSpPr>
        <p:spPr>
          <a:xfrm>
            <a:off x="179513" y="1700814"/>
            <a:ext cx="8784976" cy="4824537"/>
          </a:xfrm>
        </p:spPr>
        <p:txBody>
          <a:bodyPr>
            <a:noAutofit/>
          </a:bodyPr>
          <a:lstStyle/>
          <a:p>
            <a:pPr marL="0" indent="0">
              <a:buNone/>
            </a:pPr>
            <a:r>
              <a:rPr lang="ja-JP" altLang="en-US" sz="4800" b="1" dirty="0">
                <a:ea typeface="游ゴシック" panose="020B0400000000000000" pitchFamily="50" charset="-128"/>
              </a:rPr>
              <a:t>修行によって</a:t>
            </a:r>
            <a:r>
              <a:rPr lang="ja-JP" altLang="en-US" sz="4800" b="1" dirty="0">
                <a:solidFill>
                  <a:srgbClr val="FF0000"/>
                </a:solidFill>
                <a:ea typeface="游ゴシック" panose="020B0400000000000000" pitchFamily="50" charset="-128"/>
              </a:rPr>
              <a:t>煩悩を消滅させることができず</a:t>
            </a:r>
            <a:r>
              <a:rPr lang="ja-JP" altLang="en-US" sz="4800" b="1" dirty="0">
                <a:ea typeface="游ゴシック" panose="020B0400000000000000" pitchFamily="50" charset="-128"/>
              </a:rPr>
              <a:t>、その煩悩によってすべてのものごとを</a:t>
            </a:r>
            <a:r>
              <a:rPr lang="ja-JP" altLang="en-US" sz="4800" b="1" dirty="0">
                <a:solidFill>
                  <a:srgbClr val="FF0000"/>
                </a:solidFill>
                <a:ea typeface="游ゴシック" panose="020B0400000000000000" pitchFamily="50" charset="-128"/>
              </a:rPr>
              <a:t>自分中心</a:t>
            </a:r>
            <a:r>
              <a:rPr lang="ja-JP" altLang="en-US" sz="4800" b="1" dirty="0">
                <a:ea typeface="游ゴシック" panose="020B0400000000000000" pitchFamily="50" charset="-128"/>
              </a:rPr>
              <a:t>に見て、思い通りにならなければ争いを起こし、心と身体を</a:t>
            </a:r>
            <a:r>
              <a:rPr lang="ja-JP" altLang="en-US" sz="4800" b="1" dirty="0">
                <a:solidFill>
                  <a:srgbClr val="FF0000"/>
                </a:solidFill>
                <a:ea typeface="游ゴシック" panose="020B0400000000000000" pitchFamily="50" charset="-128"/>
              </a:rPr>
              <a:t>傷つけて悩み苦しんでいる</a:t>
            </a:r>
            <a:r>
              <a:rPr lang="ja-JP" altLang="en-US" sz="4800" b="1" dirty="0">
                <a:ea typeface="游ゴシック" panose="020B0400000000000000" pitchFamily="50" charset="-128"/>
              </a:rPr>
              <a:t>。</a:t>
            </a:r>
          </a:p>
        </p:txBody>
      </p:sp>
    </p:spTree>
    <p:extLst>
      <p:ext uri="{BB962C8B-B14F-4D97-AF65-F5344CB8AC3E}">
        <p14:creationId xmlns:p14="http://schemas.microsoft.com/office/powerpoint/2010/main" val="150445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図 17">
            <a:extLst>
              <a:ext uri="{FF2B5EF4-FFF2-40B4-BE49-F238E27FC236}">
                <a16:creationId xmlns="" xmlns:a16="http://schemas.microsoft.com/office/drawing/2014/main" id="{A74086D7-91B1-43EB-9D83-7009B7B871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081" r="12518"/>
          <a:stretch/>
        </p:blipFill>
        <p:spPr>
          <a:xfrm>
            <a:off x="-44629" y="-27382"/>
            <a:ext cx="9297149" cy="6885385"/>
          </a:xfrm>
          <a:prstGeom prst="rect">
            <a:avLst/>
          </a:prstGeom>
          <a:noFill/>
        </p:spPr>
      </p:pic>
      <p:sp>
        <p:nvSpPr>
          <p:cNvPr id="10" name="四角形吹き出し 9"/>
          <p:cNvSpPr/>
          <p:nvPr/>
        </p:nvSpPr>
        <p:spPr>
          <a:xfrm>
            <a:off x="3707905" y="2132870"/>
            <a:ext cx="1008112" cy="1329607"/>
          </a:xfrm>
          <a:prstGeom prst="wedge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defRPr/>
            </a:pPr>
            <a:endParaRPr lang="ja-JP" altLang="en-US" sz="7200" b="1" dirty="0">
              <a:solidFill>
                <a:srgbClr val="FF0000"/>
              </a:solidFill>
              <a:latin typeface="Calibri"/>
              <a:ea typeface="游ゴシック" panose="020B0400000000000000" pitchFamily="50" charset="-128"/>
            </a:endParaRPr>
          </a:p>
        </p:txBody>
      </p:sp>
      <p:sp>
        <p:nvSpPr>
          <p:cNvPr id="3" name="角丸四角形吹き出し 2"/>
          <p:cNvSpPr/>
          <p:nvPr/>
        </p:nvSpPr>
        <p:spPr>
          <a:xfrm>
            <a:off x="8136910" y="1772821"/>
            <a:ext cx="899593" cy="1368153"/>
          </a:xfrm>
          <a:prstGeom prst="wedgeRoundRectCallout">
            <a:avLst>
              <a:gd name="adj1" fmla="val 7765"/>
              <a:gd name="adj2" fmla="val 69219"/>
              <a:gd name="adj3" fmla="val 16667"/>
            </a:avLst>
          </a:prstGeom>
          <a:solidFill>
            <a:srgbClr val="FFCC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b" anchorCtr="1"/>
          <a:lstStyle/>
          <a:p>
            <a:pPr algn="ctr">
              <a:lnSpc>
                <a:spcPct val="130000"/>
              </a:lnSpc>
              <a:defRPr/>
            </a:pPr>
            <a:r>
              <a:rPr lang="ja-JP" altLang="en-US" sz="4400" b="1" dirty="0">
                <a:solidFill>
                  <a:prstClr val="black"/>
                </a:solidFill>
                <a:latin typeface="ＭＳ Ｐゴシック" panose="020B0600070205080204" pitchFamily="50" charset="-128"/>
                <a:ea typeface="游ゴシック" panose="020B0400000000000000" pitchFamily="50" charset="-128"/>
              </a:rPr>
              <a:t>常陸</a:t>
            </a:r>
          </a:p>
        </p:txBody>
      </p:sp>
      <p:sp>
        <p:nvSpPr>
          <p:cNvPr id="21" name="角丸四角形吹き出し 20"/>
          <p:cNvSpPr/>
          <p:nvPr/>
        </p:nvSpPr>
        <p:spPr>
          <a:xfrm>
            <a:off x="7071079" y="1090839"/>
            <a:ext cx="899593" cy="1355452"/>
          </a:xfrm>
          <a:prstGeom prst="wedgeRoundRectCallout">
            <a:avLst>
              <a:gd name="adj1" fmla="val 13413"/>
              <a:gd name="adj2" fmla="val 68477"/>
              <a:gd name="adj3" fmla="val 16667"/>
            </a:avLst>
          </a:prstGeom>
          <a:solidFill>
            <a:srgbClr val="FFCC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b" anchorCtr="1"/>
          <a:lstStyle/>
          <a:p>
            <a:pPr algn="ctr">
              <a:lnSpc>
                <a:spcPct val="130000"/>
              </a:lnSpc>
              <a:defRPr/>
            </a:pPr>
            <a:r>
              <a:rPr lang="ja-JP" altLang="en-US" sz="4400" b="1" dirty="0">
                <a:solidFill>
                  <a:prstClr val="black"/>
                </a:solidFill>
                <a:latin typeface="ＭＳ Ｐゴシック" panose="020B0600070205080204" pitchFamily="50" charset="-128"/>
                <a:ea typeface="游ゴシック" panose="020B0400000000000000" pitchFamily="50" charset="-128"/>
              </a:rPr>
              <a:t>下野</a:t>
            </a:r>
          </a:p>
        </p:txBody>
      </p:sp>
      <p:sp>
        <p:nvSpPr>
          <p:cNvPr id="24" name="角丸四角形吹き出し 23"/>
          <p:cNvSpPr/>
          <p:nvPr/>
        </p:nvSpPr>
        <p:spPr>
          <a:xfrm>
            <a:off x="8172407" y="4437118"/>
            <a:ext cx="899593" cy="1368153"/>
          </a:xfrm>
          <a:prstGeom prst="wedgeRoundRectCallout">
            <a:avLst>
              <a:gd name="adj1" fmla="val -83999"/>
              <a:gd name="adj2" fmla="val -6014"/>
              <a:gd name="adj3" fmla="val 16667"/>
            </a:avLst>
          </a:prstGeom>
          <a:solidFill>
            <a:srgbClr val="FFCC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b" anchorCtr="1"/>
          <a:lstStyle/>
          <a:p>
            <a:pPr algn="ctr">
              <a:lnSpc>
                <a:spcPct val="130000"/>
              </a:lnSpc>
              <a:defRPr/>
            </a:pPr>
            <a:r>
              <a:rPr lang="ja-JP" altLang="en-US" sz="4400" b="1" dirty="0">
                <a:solidFill>
                  <a:prstClr val="black"/>
                </a:solidFill>
                <a:latin typeface="ＭＳ Ｐゴシック" panose="020B0600070205080204" pitchFamily="50" charset="-128"/>
                <a:ea typeface="游ゴシック" panose="020B0400000000000000" pitchFamily="50" charset="-128"/>
              </a:rPr>
              <a:t>下総</a:t>
            </a:r>
          </a:p>
        </p:txBody>
      </p:sp>
      <p:sp>
        <p:nvSpPr>
          <p:cNvPr id="26" name="角丸四角形吹き出し 25"/>
          <p:cNvSpPr/>
          <p:nvPr/>
        </p:nvSpPr>
        <p:spPr>
          <a:xfrm>
            <a:off x="6107987" y="2471695"/>
            <a:ext cx="899593" cy="1414761"/>
          </a:xfrm>
          <a:prstGeom prst="wedgeRoundRectCallout">
            <a:avLst>
              <a:gd name="adj1" fmla="val -26117"/>
              <a:gd name="adj2" fmla="val 70118"/>
              <a:gd name="adj3" fmla="val 16667"/>
            </a:avLst>
          </a:prstGeom>
          <a:solidFill>
            <a:srgbClr val="FFCC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b" anchorCtr="1"/>
          <a:lstStyle/>
          <a:p>
            <a:pPr algn="ctr">
              <a:lnSpc>
                <a:spcPct val="130000"/>
              </a:lnSpc>
              <a:defRPr/>
            </a:pPr>
            <a:r>
              <a:rPr lang="ja-JP" altLang="en-US" sz="4400" b="1" dirty="0">
                <a:solidFill>
                  <a:prstClr val="black"/>
                </a:solidFill>
                <a:latin typeface="ＭＳ Ｐゴシック" panose="020B0600070205080204" pitchFamily="50" charset="-128"/>
                <a:ea typeface="游ゴシック" panose="020B0400000000000000" pitchFamily="50" charset="-128"/>
              </a:rPr>
              <a:t>武蔵</a:t>
            </a:r>
          </a:p>
        </p:txBody>
      </p:sp>
      <p:sp>
        <p:nvSpPr>
          <p:cNvPr id="30" name="角丸四角形吹き出し 29"/>
          <p:cNvSpPr/>
          <p:nvPr/>
        </p:nvSpPr>
        <p:spPr>
          <a:xfrm>
            <a:off x="5076062" y="3462477"/>
            <a:ext cx="899593" cy="1406697"/>
          </a:xfrm>
          <a:prstGeom prst="wedgeRoundRectCallout">
            <a:avLst>
              <a:gd name="adj1" fmla="val 34589"/>
              <a:gd name="adj2" fmla="val 75100"/>
              <a:gd name="adj3" fmla="val 16667"/>
            </a:avLst>
          </a:prstGeom>
          <a:solidFill>
            <a:srgbClr val="FFCC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b" anchorCtr="1"/>
          <a:lstStyle/>
          <a:p>
            <a:pPr algn="ctr">
              <a:lnSpc>
                <a:spcPct val="130000"/>
              </a:lnSpc>
              <a:defRPr/>
            </a:pPr>
            <a:r>
              <a:rPr lang="ja-JP" altLang="en-US" sz="4400" b="1" dirty="0">
                <a:solidFill>
                  <a:prstClr val="black"/>
                </a:solidFill>
                <a:latin typeface="ＭＳ Ｐゴシック" panose="020B0600070205080204" pitchFamily="50" charset="-128"/>
                <a:ea typeface="游ゴシック" panose="020B0400000000000000" pitchFamily="50" charset="-128"/>
              </a:rPr>
              <a:t>相模</a:t>
            </a:r>
          </a:p>
        </p:txBody>
      </p:sp>
      <p:sp>
        <p:nvSpPr>
          <p:cNvPr id="32" name="角丸四角形吹き出し 31"/>
          <p:cNvSpPr/>
          <p:nvPr/>
        </p:nvSpPr>
        <p:spPr>
          <a:xfrm>
            <a:off x="6264697" y="5949285"/>
            <a:ext cx="1403648" cy="792089"/>
          </a:xfrm>
          <a:prstGeom prst="wedgeRoundRectCallout">
            <a:avLst>
              <a:gd name="adj1" fmla="val -108185"/>
              <a:gd name="adj2" fmla="val -13269"/>
              <a:gd name="adj3" fmla="val 16667"/>
            </a:avLst>
          </a:prstGeom>
          <a:solidFill>
            <a:srgbClr val="FFCC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lnSpc>
                <a:spcPct val="130000"/>
              </a:lnSpc>
              <a:defRPr/>
            </a:pPr>
            <a:r>
              <a:rPr lang="ja-JP" altLang="en-US" sz="4400" b="1" dirty="0">
                <a:solidFill>
                  <a:prstClr val="black"/>
                </a:solidFill>
                <a:latin typeface="ＭＳ Ｐゴシック" panose="020B0600070205080204" pitchFamily="50" charset="-128"/>
                <a:ea typeface="游ゴシック" panose="020B0400000000000000" pitchFamily="50" charset="-128"/>
              </a:rPr>
              <a:t>伊豆</a:t>
            </a:r>
          </a:p>
        </p:txBody>
      </p:sp>
      <p:sp>
        <p:nvSpPr>
          <p:cNvPr id="12" name="角丸四角形吹き出し 11"/>
          <p:cNvSpPr/>
          <p:nvPr/>
        </p:nvSpPr>
        <p:spPr>
          <a:xfrm>
            <a:off x="4095141" y="3486788"/>
            <a:ext cx="899593" cy="1419397"/>
          </a:xfrm>
          <a:prstGeom prst="wedgeRoundRectCallout">
            <a:avLst>
              <a:gd name="adj1" fmla="val -7765"/>
              <a:gd name="adj2" fmla="val 80138"/>
              <a:gd name="adj3" fmla="val 16667"/>
            </a:avLst>
          </a:prstGeom>
          <a:solidFill>
            <a:srgbClr val="FFCC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b" anchorCtr="1"/>
          <a:lstStyle/>
          <a:p>
            <a:pPr algn="ctr">
              <a:lnSpc>
                <a:spcPct val="130000"/>
              </a:lnSpc>
              <a:defRPr/>
            </a:pPr>
            <a:r>
              <a:rPr lang="ja-JP" altLang="en-US" sz="4400" b="1" dirty="0">
                <a:solidFill>
                  <a:prstClr val="black"/>
                </a:solidFill>
                <a:latin typeface="ＭＳ Ｐゴシック" panose="020B0600070205080204" pitchFamily="50" charset="-128"/>
                <a:ea typeface="游ゴシック" panose="020B0400000000000000" pitchFamily="50" charset="-128"/>
              </a:rPr>
              <a:t>駿河</a:t>
            </a:r>
          </a:p>
        </p:txBody>
      </p:sp>
      <p:sp>
        <p:nvSpPr>
          <p:cNvPr id="14" name="角丸四角形吹き出し 13"/>
          <p:cNvSpPr/>
          <p:nvPr/>
        </p:nvSpPr>
        <p:spPr>
          <a:xfrm>
            <a:off x="2054331" y="5949284"/>
            <a:ext cx="1440160" cy="792089"/>
          </a:xfrm>
          <a:prstGeom prst="wedgeRoundRectCallout">
            <a:avLst>
              <a:gd name="adj1" fmla="val -19186"/>
              <a:gd name="adj2" fmla="val -100812"/>
              <a:gd name="adj3" fmla="val 16667"/>
            </a:avLst>
          </a:prstGeom>
          <a:solidFill>
            <a:srgbClr val="FFCC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lnSpc>
                <a:spcPct val="130000"/>
              </a:lnSpc>
              <a:defRPr/>
            </a:pPr>
            <a:r>
              <a:rPr lang="ja-JP" altLang="en-US" sz="4400" b="1" dirty="0">
                <a:solidFill>
                  <a:prstClr val="black"/>
                </a:solidFill>
                <a:latin typeface="ＭＳ Ｐゴシック" panose="020B0600070205080204" pitchFamily="50" charset="-128"/>
                <a:ea typeface="游ゴシック" panose="020B0400000000000000" pitchFamily="50" charset="-128"/>
              </a:rPr>
              <a:t>三河</a:t>
            </a:r>
          </a:p>
        </p:txBody>
      </p:sp>
      <p:sp>
        <p:nvSpPr>
          <p:cNvPr id="15" name="角丸四角形吹き出し 14"/>
          <p:cNvSpPr/>
          <p:nvPr/>
        </p:nvSpPr>
        <p:spPr>
          <a:xfrm>
            <a:off x="979436" y="5445227"/>
            <a:ext cx="899593" cy="1351260"/>
          </a:xfrm>
          <a:prstGeom prst="wedgeRoundRectCallout">
            <a:avLst>
              <a:gd name="adj1" fmla="val 86822"/>
              <a:gd name="adj2" fmla="val -77575"/>
              <a:gd name="adj3" fmla="val 16667"/>
            </a:avLst>
          </a:prstGeom>
          <a:solidFill>
            <a:srgbClr val="FFCC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b" anchorCtr="1"/>
          <a:lstStyle/>
          <a:p>
            <a:pPr algn="ctr">
              <a:lnSpc>
                <a:spcPct val="130000"/>
              </a:lnSpc>
              <a:defRPr/>
            </a:pPr>
            <a:r>
              <a:rPr lang="ja-JP" altLang="en-US" sz="4400" b="1" dirty="0">
                <a:solidFill>
                  <a:prstClr val="black"/>
                </a:solidFill>
                <a:latin typeface="ＭＳ Ｐゴシック" panose="020B0600070205080204" pitchFamily="50" charset="-128"/>
                <a:ea typeface="游ゴシック" panose="020B0400000000000000" pitchFamily="50" charset="-128"/>
              </a:rPr>
              <a:t>尾張</a:t>
            </a:r>
          </a:p>
        </p:txBody>
      </p:sp>
      <p:sp>
        <p:nvSpPr>
          <p:cNvPr id="16" name="角丸四角形吹き出し 15"/>
          <p:cNvSpPr/>
          <p:nvPr/>
        </p:nvSpPr>
        <p:spPr>
          <a:xfrm>
            <a:off x="3610852" y="5451962"/>
            <a:ext cx="1403648" cy="1275847"/>
          </a:xfrm>
          <a:custGeom>
            <a:avLst/>
            <a:gdLst>
              <a:gd name="connsiteX0" fmla="*/ 0 w 1403648"/>
              <a:gd name="connsiteY0" fmla="*/ 132017 h 792088"/>
              <a:gd name="connsiteX1" fmla="*/ 132017 w 1403648"/>
              <a:gd name="connsiteY1" fmla="*/ 0 h 792088"/>
              <a:gd name="connsiteX2" fmla="*/ 818795 w 1403648"/>
              <a:gd name="connsiteY2" fmla="*/ 0 h 792088"/>
              <a:gd name="connsiteX3" fmla="*/ 758082 w 1403648"/>
              <a:gd name="connsiteY3" fmla="*/ -242458 h 792088"/>
              <a:gd name="connsiteX4" fmla="*/ 1169707 w 1403648"/>
              <a:gd name="connsiteY4" fmla="*/ 0 h 792088"/>
              <a:gd name="connsiteX5" fmla="*/ 1271631 w 1403648"/>
              <a:gd name="connsiteY5" fmla="*/ 0 h 792088"/>
              <a:gd name="connsiteX6" fmla="*/ 1403648 w 1403648"/>
              <a:gd name="connsiteY6" fmla="*/ 132017 h 792088"/>
              <a:gd name="connsiteX7" fmla="*/ 1403648 w 1403648"/>
              <a:gd name="connsiteY7" fmla="*/ 132015 h 792088"/>
              <a:gd name="connsiteX8" fmla="*/ 1403648 w 1403648"/>
              <a:gd name="connsiteY8" fmla="*/ 132015 h 792088"/>
              <a:gd name="connsiteX9" fmla="*/ 1403648 w 1403648"/>
              <a:gd name="connsiteY9" fmla="*/ 330037 h 792088"/>
              <a:gd name="connsiteX10" fmla="*/ 1403648 w 1403648"/>
              <a:gd name="connsiteY10" fmla="*/ 660071 h 792088"/>
              <a:gd name="connsiteX11" fmla="*/ 1271631 w 1403648"/>
              <a:gd name="connsiteY11" fmla="*/ 792088 h 792088"/>
              <a:gd name="connsiteX12" fmla="*/ 1169707 w 1403648"/>
              <a:gd name="connsiteY12" fmla="*/ 792088 h 792088"/>
              <a:gd name="connsiteX13" fmla="*/ 818795 w 1403648"/>
              <a:gd name="connsiteY13" fmla="*/ 792088 h 792088"/>
              <a:gd name="connsiteX14" fmla="*/ 818795 w 1403648"/>
              <a:gd name="connsiteY14" fmla="*/ 792088 h 792088"/>
              <a:gd name="connsiteX15" fmla="*/ 132017 w 1403648"/>
              <a:gd name="connsiteY15" fmla="*/ 792088 h 792088"/>
              <a:gd name="connsiteX16" fmla="*/ 0 w 1403648"/>
              <a:gd name="connsiteY16" fmla="*/ 660071 h 792088"/>
              <a:gd name="connsiteX17" fmla="*/ 0 w 1403648"/>
              <a:gd name="connsiteY17" fmla="*/ 330037 h 792088"/>
              <a:gd name="connsiteX18" fmla="*/ 0 w 1403648"/>
              <a:gd name="connsiteY18" fmla="*/ 132015 h 792088"/>
              <a:gd name="connsiteX19" fmla="*/ 0 w 1403648"/>
              <a:gd name="connsiteY19" fmla="*/ 132015 h 792088"/>
              <a:gd name="connsiteX20" fmla="*/ 0 w 1403648"/>
              <a:gd name="connsiteY20" fmla="*/ 132017 h 792088"/>
              <a:gd name="connsiteX0" fmla="*/ 0 w 1403648"/>
              <a:gd name="connsiteY0" fmla="*/ 615775 h 1275846"/>
              <a:gd name="connsiteX1" fmla="*/ 132017 w 1403648"/>
              <a:gd name="connsiteY1" fmla="*/ 483758 h 1275846"/>
              <a:gd name="connsiteX2" fmla="*/ 818795 w 1403648"/>
              <a:gd name="connsiteY2" fmla="*/ 483758 h 1275846"/>
              <a:gd name="connsiteX3" fmla="*/ 402482 w 1403648"/>
              <a:gd name="connsiteY3" fmla="*/ 0 h 1275846"/>
              <a:gd name="connsiteX4" fmla="*/ 1169707 w 1403648"/>
              <a:gd name="connsiteY4" fmla="*/ 483758 h 1275846"/>
              <a:gd name="connsiteX5" fmla="*/ 1271631 w 1403648"/>
              <a:gd name="connsiteY5" fmla="*/ 483758 h 1275846"/>
              <a:gd name="connsiteX6" fmla="*/ 1403648 w 1403648"/>
              <a:gd name="connsiteY6" fmla="*/ 615775 h 1275846"/>
              <a:gd name="connsiteX7" fmla="*/ 1403648 w 1403648"/>
              <a:gd name="connsiteY7" fmla="*/ 615773 h 1275846"/>
              <a:gd name="connsiteX8" fmla="*/ 1403648 w 1403648"/>
              <a:gd name="connsiteY8" fmla="*/ 615773 h 1275846"/>
              <a:gd name="connsiteX9" fmla="*/ 1403648 w 1403648"/>
              <a:gd name="connsiteY9" fmla="*/ 813795 h 1275846"/>
              <a:gd name="connsiteX10" fmla="*/ 1403648 w 1403648"/>
              <a:gd name="connsiteY10" fmla="*/ 1143829 h 1275846"/>
              <a:gd name="connsiteX11" fmla="*/ 1271631 w 1403648"/>
              <a:gd name="connsiteY11" fmla="*/ 1275846 h 1275846"/>
              <a:gd name="connsiteX12" fmla="*/ 1169707 w 1403648"/>
              <a:gd name="connsiteY12" fmla="*/ 1275846 h 1275846"/>
              <a:gd name="connsiteX13" fmla="*/ 818795 w 1403648"/>
              <a:gd name="connsiteY13" fmla="*/ 1275846 h 1275846"/>
              <a:gd name="connsiteX14" fmla="*/ 818795 w 1403648"/>
              <a:gd name="connsiteY14" fmla="*/ 1275846 h 1275846"/>
              <a:gd name="connsiteX15" fmla="*/ 132017 w 1403648"/>
              <a:gd name="connsiteY15" fmla="*/ 1275846 h 1275846"/>
              <a:gd name="connsiteX16" fmla="*/ 0 w 1403648"/>
              <a:gd name="connsiteY16" fmla="*/ 1143829 h 1275846"/>
              <a:gd name="connsiteX17" fmla="*/ 0 w 1403648"/>
              <a:gd name="connsiteY17" fmla="*/ 813795 h 1275846"/>
              <a:gd name="connsiteX18" fmla="*/ 0 w 1403648"/>
              <a:gd name="connsiteY18" fmla="*/ 615773 h 1275846"/>
              <a:gd name="connsiteX19" fmla="*/ 0 w 1403648"/>
              <a:gd name="connsiteY19" fmla="*/ 615773 h 1275846"/>
              <a:gd name="connsiteX20" fmla="*/ 0 w 1403648"/>
              <a:gd name="connsiteY20" fmla="*/ 615775 h 12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3648" h="1275846">
                <a:moveTo>
                  <a:pt x="0" y="615775"/>
                </a:moveTo>
                <a:cubicBezTo>
                  <a:pt x="0" y="542864"/>
                  <a:pt x="59106" y="483758"/>
                  <a:pt x="132017" y="483758"/>
                </a:cubicBezTo>
                <a:lnTo>
                  <a:pt x="818795" y="483758"/>
                </a:lnTo>
                <a:lnTo>
                  <a:pt x="402482" y="0"/>
                </a:lnTo>
                <a:lnTo>
                  <a:pt x="1169707" y="483758"/>
                </a:lnTo>
                <a:lnTo>
                  <a:pt x="1271631" y="483758"/>
                </a:lnTo>
                <a:cubicBezTo>
                  <a:pt x="1344542" y="483758"/>
                  <a:pt x="1403648" y="542864"/>
                  <a:pt x="1403648" y="615775"/>
                </a:cubicBezTo>
                <a:lnTo>
                  <a:pt x="1403648" y="615773"/>
                </a:lnTo>
                <a:lnTo>
                  <a:pt x="1403648" y="615773"/>
                </a:lnTo>
                <a:lnTo>
                  <a:pt x="1403648" y="813795"/>
                </a:lnTo>
                <a:lnTo>
                  <a:pt x="1403648" y="1143829"/>
                </a:lnTo>
                <a:cubicBezTo>
                  <a:pt x="1403648" y="1216740"/>
                  <a:pt x="1344542" y="1275846"/>
                  <a:pt x="1271631" y="1275846"/>
                </a:cubicBezTo>
                <a:lnTo>
                  <a:pt x="1169707" y="1275846"/>
                </a:lnTo>
                <a:lnTo>
                  <a:pt x="818795" y="1275846"/>
                </a:lnTo>
                <a:lnTo>
                  <a:pt x="818795" y="1275846"/>
                </a:lnTo>
                <a:lnTo>
                  <a:pt x="132017" y="1275846"/>
                </a:lnTo>
                <a:cubicBezTo>
                  <a:pt x="59106" y="1275846"/>
                  <a:pt x="0" y="1216740"/>
                  <a:pt x="0" y="1143829"/>
                </a:cubicBezTo>
                <a:lnTo>
                  <a:pt x="0" y="813795"/>
                </a:lnTo>
                <a:lnTo>
                  <a:pt x="0" y="615773"/>
                </a:lnTo>
                <a:lnTo>
                  <a:pt x="0" y="615773"/>
                </a:lnTo>
                <a:lnTo>
                  <a:pt x="0" y="615775"/>
                </a:lnTo>
                <a:close/>
              </a:path>
            </a:pathLst>
          </a:custGeom>
          <a:solidFill>
            <a:srgbClr val="FFCC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b" anchorCtr="1"/>
          <a:lstStyle/>
          <a:p>
            <a:pPr algn="ctr">
              <a:lnSpc>
                <a:spcPct val="130000"/>
              </a:lnSpc>
              <a:defRPr/>
            </a:pPr>
            <a:r>
              <a:rPr lang="ja-JP" altLang="en-US" sz="4400" b="1" dirty="0">
                <a:solidFill>
                  <a:prstClr val="black"/>
                </a:solidFill>
                <a:latin typeface="ＭＳ Ｐゴシック" panose="020B0600070205080204" pitchFamily="50" charset="-128"/>
                <a:ea typeface="游ゴシック" panose="020B0400000000000000" pitchFamily="50" charset="-128"/>
              </a:rPr>
              <a:t>遠江</a:t>
            </a:r>
          </a:p>
        </p:txBody>
      </p:sp>
      <p:sp>
        <p:nvSpPr>
          <p:cNvPr id="19" name="角丸四角形吹き出し 18"/>
          <p:cNvSpPr/>
          <p:nvPr/>
        </p:nvSpPr>
        <p:spPr>
          <a:xfrm>
            <a:off x="2990175" y="3486787"/>
            <a:ext cx="899593" cy="1419397"/>
          </a:xfrm>
          <a:prstGeom prst="wedgeRoundRectCallout">
            <a:avLst>
              <a:gd name="adj1" fmla="val -95294"/>
              <a:gd name="adj2" fmla="val -24547"/>
              <a:gd name="adj3" fmla="val 16667"/>
            </a:avLst>
          </a:prstGeom>
          <a:solidFill>
            <a:srgbClr val="FFCC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b" anchorCtr="1"/>
          <a:lstStyle/>
          <a:p>
            <a:pPr algn="ctr">
              <a:lnSpc>
                <a:spcPct val="130000"/>
              </a:lnSpc>
              <a:defRPr/>
            </a:pPr>
            <a:r>
              <a:rPr lang="ja-JP" altLang="en-US" sz="4400" b="1" dirty="0">
                <a:solidFill>
                  <a:prstClr val="black"/>
                </a:solidFill>
                <a:latin typeface="ＭＳ Ｐゴシック" panose="020B0600070205080204" pitchFamily="50" charset="-128"/>
                <a:ea typeface="游ゴシック" panose="020B0400000000000000" pitchFamily="50" charset="-128"/>
              </a:rPr>
              <a:t>美濃</a:t>
            </a:r>
          </a:p>
        </p:txBody>
      </p:sp>
      <p:sp>
        <p:nvSpPr>
          <p:cNvPr id="22" name="角丸四角形吹き出し 21"/>
          <p:cNvSpPr/>
          <p:nvPr/>
        </p:nvSpPr>
        <p:spPr>
          <a:xfrm>
            <a:off x="727408" y="4552993"/>
            <a:ext cx="1403648" cy="792089"/>
          </a:xfrm>
          <a:prstGeom prst="wedgeRoundRectCallout">
            <a:avLst>
              <a:gd name="adj1" fmla="val 1722"/>
              <a:gd name="adj2" fmla="val -122550"/>
              <a:gd name="adj3" fmla="val 16667"/>
            </a:avLst>
          </a:prstGeom>
          <a:solidFill>
            <a:srgbClr val="FFCC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b" anchorCtr="1"/>
          <a:lstStyle/>
          <a:p>
            <a:pPr algn="ctr">
              <a:lnSpc>
                <a:spcPct val="130000"/>
              </a:lnSpc>
              <a:defRPr/>
            </a:pPr>
            <a:r>
              <a:rPr lang="ja-JP" altLang="en-US" sz="4400" b="1" dirty="0">
                <a:solidFill>
                  <a:prstClr val="black"/>
                </a:solidFill>
                <a:latin typeface="ＭＳ Ｐゴシック" panose="020B0600070205080204" pitchFamily="50" charset="-128"/>
                <a:ea typeface="游ゴシック" panose="020B0400000000000000" pitchFamily="50" charset="-128"/>
              </a:rPr>
              <a:t>近江</a:t>
            </a:r>
          </a:p>
        </p:txBody>
      </p:sp>
      <p:sp>
        <p:nvSpPr>
          <p:cNvPr id="23" name="角丸四角形吹き出し 22"/>
          <p:cNvSpPr/>
          <p:nvPr/>
        </p:nvSpPr>
        <p:spPr>
          <a:xfrm>
            <a:off x="-44629" y="5445227"/>
            <a:ext cx="899593" cy="1351260"/>
          </a:xfrm>
          <a:prstGeom prst="wedgeRoundRectCallout">
            <a:avLst>
              <a:gd name="adj1" fmla="val -23294"/>
              <a:gd name="adj2" fmla="val -86033"/>
              <a:gd name="adj3" fmla="val 16667"/>
            </a:avLst>
          </a:prstGeom>
          <a:solidFill>
            <a:srgbClr val="FFCC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b" anchorCtr="1"/>
          <a:lstStyle/>
          <a:p>
            <a:pPr algn="ctr">
              <a:lnSpc>
                <a:spcPct val="130000"/>
              </a:lnSpc>
              <a:defRPr/>
            </a:pPr>
            <a:r>
              <a:rPr lang="ja-JP" altLang="en-US" sz="4400" b="1" dirty="0">
                <a:solidFill>
                  <a:prstClr val="black"/>
                </a:solidFill>
                <a:latin typeface="ＭＳ Ｐゴシック" panose="020B0600070205080204" pitchFamily="50" charset="-128"/>
                <a:ea typeface="游ゴシック" panose="020B0400000000000000" pitchFamily="50" charset="-128"/>
              </a:rPr>
              <a:t>山城</a:t>
            </a:r>
          </a:p>
        </p:txBody>
      </p:sp>
      <p:pic>
        <p:nvPicPr>
          <p:cNvPr id="20" name="図 19"/>
          <p:cNvPicPr>
            <a:picLocks noChangeAspect="1"/>
          </p:cNvPicPr>
          <p:nvPr/>
        </p:nvPicPr>
        <p:blipFill rotWithShape="1">
          <a:blip r:embed="rId5" cstate="screen">
            <a:extLst>
              <a:ext uri="{28A0092B-C50C-407E-A947-70E740481C1C}">
                <a14:useLocalDpi xmlns:a14="http://schemas.microsoft.com/office/drawing/2010/main"/>
              </a:ext>
            </a:extLst>
          </a:blip>
          <a:srcRect l="3800"/>
          <a:stretch/>
        </p:blipFill>
        <p:spPr>
          <a:xfrm>
            <a:off x="-44630" y="-30822"/>
            <a:ext cx="5587951" cy="3259232"/>
          </a:xfrm>
          <a:prstGeom prst="rect">
            <a:avLst/>
          </a:prstGeom>
        </p:spPr>
      </p:pic>
    </p:spTree>
    <p:custDataLst>
      <p:tags r:id="rId1"/>
    </p:custDataLst>
    <p:extLst>
      <p:ext uri="{BB962C8B-B14F-4D97-AF65-F5344CB8AC3E}">
        <p14:creationId xmlns:p14="http://schemas.microsoft.com/office/powerpoint/2010/main" val="2704013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4" grpId="0" animBg="1"/>
      <p:bldP spid="26" grpId="0" animBg="1"/>
      <p:bldP spid="30" grpId="0" animBg="1"/>
      <p:bldP spid="32" grpId="0" animBg="1"/>
      <p:bldP spid="12" grpId="0" animBg="1"/>
      <p:bldP spid="14" grpId="0" animBg="1"/>
      <p:bldP spid="15" grpId="0" animBg="1"/>
      <p:bldP spid="16" grpId="0" animBg="1"/>
      <p:bldP spid="19" grpId="0" animBg="1"/>
      <p:bldP spid="22" grpId="0" animBg="1"/>
      <p:bldP spid="2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9" y="116638"/>
            <a:ext cx="8496944" cy="1143001"/>
          </a:xfrm>
        </p:spPr>
        <p:txBody>
          <a:bodyPr>
            <a:noAutofit/>
          </a:bodyPr>
          <a:lstStyle/>
          <a:p>
            <a:r>
              <a:rPr lang="ja-JP" altLang="en-US" sz="6000" b="1" dirty="0">
                <a:ea typeface="游ゴシック" panose="020B0400000000000000" pitchFamily="50" charset="-128"/>
              </a:rPr>
              <a:t>地獄は一定すみか</a:t>
            </a:r>
            <a:endParaRPr lang="ja-JP" altLang="en-US" sz="6000" b="1" dirty="0"/>
          </a:p>
        </p:txBody>
      </p:sp>
      <p:sp>
        <p:nvSpPr>
          <p:cNvPr id="3" name="コンテンツ プレースホルダー 2"/>
          <p:cNvSpPr>
            <a:spLocks noGrp="1"/>
          </p:cNvSpPr>
          <p:nvPr>
            <p:ph idx="1"/>
          </p:nvPr>
        </p:nvSpPr>
        <p:spPr>
          <a:xfrm>
            <a:off x="395543" y="1844830"/>
            <a:ext cx="8424937" cy="1944217"/>
          </a:xfrm>
        </p:spPr>
        <p:txBody>
          <a:bodyPr>
            <a:noAutofit/>
          </a:bodyPr>
          <a:lstStyle/>
          <a:p>
            <a:pPr marL="0" indent="0">
              <a:buNone/>
            </a:pPr>
            <a:r>
              <a:rPr lang="ja-JP" altLang="en-US" sz="5401" b="1" dirty="0">
                <a:ea typeface="游ゴシック" panose="020B0400000000000000" pitchFamily="50" charset="-128"/>
              </a:rPr>
              <a:t>本来、</a:t>
            </a:r>
            <a:r>
              <a:rPr lang="ja-JP" altLang="en-US" sz="5401" b="1" dirty="0">
                <a:solidFill>
                  <a:srgbClr val="FF0000"/>
                </a:solidFill>
                <a:ea typeface="游ゴシック" panose="020B0400000000000000" pitchFamily="50" charset="-128"/>
              </a:rPr>
              <a:t>地獄以外に行き場所のない身</a:t>
            </a:r>
            <a:r>
              <a:rPr lang="ja-JP" altLang="en-US" sz="5401" b="1" dirty="0">
                <a:ea typeface="游ゴシック" panose="020B0400000000000000" pitchFamily="50" charset="-128"/>
              </a:rPr>
              <a:t>である。</a:t>
            </a:r>
          </a:p>
        </p:txBody>
      </p:sp>
      <p:sp>
        <p:nvSpPr>
          <p:cNvPr id="5" name="コンテンツ プレースホルダー 2"/>
          <p:cNvSpPr txBox="1">
            <a:spLocks/>
          </p:cNvSpPr>
          <p:nvPr/>
        </p:nvSpPr>
        <p:spPr>
          <a:xfrm>
            <a:off x="251526" y="3836523"/>
            <a:ext cx="8708281" cy="1224137"/>
          </a:xfrm>
          <a:prstGeom prst="rect">
            <a:avLst/>
          </a:prstGeom>
        </p:spPr>
        <p:txBody>
          <a:bodyPr vert="horz" lIns="91440" tIns="45721" rIns="91440" bIns="45721"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a:lstStyle>
          <a:p>
            <a:pPr marL="0" indent="0">
              <a:buNone/>
            </a:pPr>
            <a:r>
              <a:rPr lang="ja-JP" altLang="en-US" sz="6000" b="1" dirty="0">
                <a:ea typeface="游ゴシック" panose="020B0400000000000000" pitchFamily="50" charset="-128"/>
              </a:rPr>
              <a:t>その</a:t>
            </a:r>
            <a:r>
              <a:rPr lang="ja-JP" altLang="en-US" sz="6000" b="1" dirty="0">
                <a:solidFill>
                  <a:srgbClr val="FF0000"/>
                </a:solidFill>
                <a:ea typeface="游ゴシック" panose="020B0400000000000000" pitchFamily="50" charset="-128"/>
              </a:rPr>
              <a:t>私</a:t>
            </a:r>
            <a:r>
              <a:rPr lang="ja-JP" altLang="en-US" sz="6000" b="1" dirty="0">
                <a:solidFill>
                  <a:schemeClr val="tx1"/>
                </a:solidFill>
                <a:ea typeface="游ゴシック" panose="020B0400000000000000" pitchFamily="50" charset="-128"/>
              </a:rPr>
              <a:t>が救われていく道</a:t>
            </a:r>
          </a:p>
        </p:txBody>
      </p:sp>
      <p:sp>
        <p:nvSpPr>
          <p:cNvPr id="6" name="等号 5"/>
          <p:cNvSpPr/>
          <p:nvPr/>
        </p:nvSpPr>
        <p:spPr>
          <a:xfrm rot="5400000">
            <a:off x="4199699" y="4789403"/>
            <a:ext cx="600596" cy="672604"/>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b="1">
              <a:solidFill>
                <a:schemeClr val="tx1"/>
              </a:solidFill>
            </a:endParaRPr>
          </a:p>
        </p:txBody>
      </p:sp>
      <p:sp>
        <p:nvSpPr>
          <p:cNvPr id="7" name="コンテンツ プレースホルダー 2"/>
          <p:cNvSpPr txBox="1">
            <a:spLocks/>
          </p:cNvSpPr>
          <p:nvPr/>
        </p:nvSpPr>
        <p:spPr>
          <a:xfrm>
            <a:off x="1331641" y="5306523"/>
            <a:ext cx="6336704" cy="1224137"/>
          </a:xfrm>
          <a:prstGeom prst="rect">
            <a:avLst/>
          </a:prstGeom>
        </p:spPr>
        <p:txBody>
          <a:bodyPr vert="horz" lIns="91440" tIns="45721" rIns="91440" bIns="45721"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a:lstStyle>
          <a:p>
            <a:pPr marL="0" indent="0">
              <a:buNone/>
            </a:pPr>
            <a:r>
              <a:rPr lang="ja-JP" altLang="en-US" sz="6000" b="1" dirty="0">
                <a:solidFill>
                  <a:schemeClr val="tx1"/>
                </a:solidFill>
                <a:ea typeface="游ゴシック" panose="020B0400000000000000" pitchFamily="50" charset="-128"/>
              </a:rPr>
              <a:t>阿弥陀さまの</a:t>
            </a:r>
            <a:r>
              <a:rPr lang="ja-JP" altLang="en-US" sz="6000" b="1" dirty="0">
                <a:solidFill>
                  <a:srgbClr val="FF0000"/>
                </a:solidFill>
                <a:ea typeface="游ゴシック" panose="020B0400000000000000" pitchFamily="50" charset="-128"/>
              </a:rPr>
              <a:t>本願</a:t>
            </a:r>
          </a:p>
        </p:txBody>
      </p:sp>
    </p:spTree>
    <p:custDataLst>
      <p:tags r:id="rId1"/>
    </p:custDataLst>
    <p:extLst>
      <p:ext uri="{BB962C8B-B14F-4D97-AF65-F5344CB8AC3E}">
        <p14:creationId xmlns:p14="http://schemas.microsoft.com/office/powerpoint/2010/main" val="426266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animBg="1"/>
      <p:bldP spid="7"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251533" y="1772826"/>
            <a:ext cx="8568953" cy="472005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5401" b="1" dirty="0">
                <a:solidFill>
                  <a:prstClr val="black"/>
                </a:solidFill>
                <a:ea typeface="游ゴシック" panose="020B0400000000000000" pitchFamily="50" charset="-128"/>
              </a:rPr>
              <a:t>☆門弟たちは、親鸞聖人か</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ら念仏によって救われる</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という確証を得たかった</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が、親鸞聖人は「知ら</a:t>
            </a:r>
            <a:r>
              <a:rPr lang="ja-JP" altLang="en-US" sz="5401" b="1" dirty="0" err="1">
                <a:solidFill>
                  <a:prstClr val="black"/>
                </a:solidFill>
                <a:ea typeface="游ゴシック" panose="020B0400000000000000" pitchFamily="50" charset="-128"/>
              </a:rPr>
              <a:t>な</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い」と</a:t>
            </a:r>
            <a:r>
              <a:rPr lang="ja-JP" altLang="en-US" sz="5401" b="1" dirty="0" err="1">
                <a:solidFill>
                  <a:prstClr val="black"/>
                </a:solidFill>
                <a:ea typeface="游ゴシック" panose="020B0400000000000000" pitchFamily="50" charset="-128"/>
              </a:rPr>
              <a:t>仰った</a:t>
            </a:r>
            <a:r>
              <a:rPr lang="ja-JP" altLang="en-US" sz="5401" b="1" dirty="0">
                <a:solidFill>
                  <a:prstClr val="black"/>
                </a:solidFill>
                <a:ea typeface="游ゴシック" panose="020B0400000000000000" pitchFamily="50" charset="-128"/>
              </a:rPr>
              <a:t>。</a:t>
            </a:r>
            <a:endParaRPr lang="en-US" altLang="ja-JP" sz="5401" b="1" dirty="0">
              <a:solidFill>
                <a:prstClr val="black"/>
              </a:solidFill>
              <a:ea typeface="游ゴシック" panose="020B0400000000000000" pitchFamily="50" charset="-128"/>
            </a:endParaRPr>
          </a:p>
        </p:txBody>
      </p:sp>
      <p:sp>
        <p:nvSpPr>
          <p:cNvPr id="5" name="横巻き 4"/>
          <p:cNvSpPr/>
          <p:nvPr/>
        </p:nvSpPr>
        <p:spPr>
          <a:xfrm>
            <a:off x="251520" y="163535"/>
            <a:ext cx="6912768" cy="1512169"/>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b="1" dirty="0">
                <a:solidFill>
                  <a:prstClr val="black"/>
                </a:solidFill>
                <a:ea typeface="游ゴシック" panose="020B0400000000000000" pitchFamily="50" charset="-128"/>
              </a:rPr>
              <a:t>ここまでのポイント①</a:t>
            </a:r>
          </a:p>
        </p:txBody>
      </p:sp>
    </p:spTree>
    <p:extLst>
      <p:ext uri="{BB962C8B-B14F-4D97-AF65-F5344CB8AC3E}">
        <p14:creationId xmlns:p14="http://schemas.microsoft.com/office/powerpoint/2010/main" val="7187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251533" y="1772826"/>
            <a:ext cx="8568953" cy="472005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5401" b="1" dirty="0">
                <a:solidFill>
                  <a:prstClr val="black"/>
                </a:solidFill>
                <a:ea typeface="游ゴシック" panose="020B0400000000000000" pitchFamily="50" charset="-128"/>
              </a:rPr>
              <a:t>☆その背景として、自身を</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「地獄は一定すみか」と</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内省する親鸞聖人は、法</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然聖人から聞かせていた</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だいた</a:t>
            </a:r>
            <a:r>
              <a:rPr lang="en-US" altLang="ja-JP" sz="5401" b="1" dirty="0">
                <a:solidFill>
                  <a:prstClr val="black"/>
                </a:solidFill>
                <a:ea typeface="游ゴシック" panose="020B0400000000000000" pitchFamily="50" charset="-128"/>
              </a:rPr>
              <a:t>…</a:t>
            </a:r>
          </a:p>
        </p:txBody>
      </p:sp>
      <p:sp>
        <p:nvSpPr>
          <p:cNvPr id="5" name="横巻き 4"/>
          <p:cNvSpPr/>
          <p:nvPr/>
        </p:nvSpPr>
        <p:spPr>
          <a:xfrm>
            <a:off x="251527" y="163535"/>
            <a:ext cx="6984777" cy="1512169"/>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b="1" dirty="0">
                <a:solidFill>
                  <a:prstClr val="black"/>
                </a:solidFill>
                <a:ea typeface="游ゴシック" panose="020B0400000000000000" pitchFamily="50" charset="-128"/>
              </a:rPr>
              <a:t>ここまでのポイント②</a:t>
            </a:r>
          </a:p>
        </p:txBody>
      </p:sp>
    </p:spTree>
    <p:extLst>
      <p:ext uri="{BB962C8B-B14F-4D97-AF65-F5344CB8AC3E}">
        <p14:creationId xmlns:p14="http://schemas.microsoft.com/office/powerpoint/2010/main" val="37578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251533" y="1772826"/>
            <a:ext cx="8568953" cy="472005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5401" b="1" dirty="0">
                <a:solidFill>
                  <a:prstClr val="black"/>
                </a:solidFill>
                <a:ea typeface="游ゴシック" panose="020B0400000000000000" pitchFamily="50" charset="-128"/>
              </a:rPr>
              <a:t>…</a:t>
            </a:r>
            <a:r>
              <a:rPr lang="ja-JP" altLang="en-US" sz="5401" b="1" dirty="0">
                <a:solidFill>
                  <a:prstClr val="black"/>
                </a:solidFill>
                <a:ea typeface="游ゴシック" panose="020B0400000000000000" pitchFamily="50" charset="-128"/>
              </a:rPr>
              <a:t>まことたる仏さまのこと</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ばをよりどころとし、信</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じているだけ、という信</a:t>
            </a:r>
            <a:endParaRPr lang="en-US" altLang="ja-JP" sz="5401" b="1" dirty="0">
              <a:solidFill>
                <a:prstClr val="black"/>
              </a:solidFill>
              <a:ea typeface="游ゴシック" panose="020B0400000000000000" pitchFamily="50" charset="-128"/>
            </a:endParaRPr>
          </a:p>
          <a:p>
            <a:r>
              <a:rPr lang="ja-JP" altLang="en-US" sz="5401" b="1" dirty="0">
                <a:solidFill>
                  <a:prstClr val="black"/>
                </a:solidFill>
                <a:ea typeface="游ゴシック" panose="020B0400000000000000" pitchFamily="50" charset="-128"/>
              </a:rPr>
              <a:t>　仰の姿勢がある。</a:t>
            </a:r>
            <a:endParaRPr lang="en-US" altLang="ja-JP" sz="5401" b="1" dirty="0">
              <a:solidFill>
                <a:prstClr val="black"/>
              </a:solidFill>
              <a:ea typeface="游ゴシック" panose="020B0400000000000000" pitchFamily="50" charset="-128"/>
            </a:endParaRPr>
          </a:p>
        </p:txBody>
      </p:sp>
      <p:sp>
        <p:nvSpPr>
          <p:cNvPr id="6" name="横巻き 5"/>
          <p:cNvSpPr/>
          <p:nvPr/>
        </p:nvSpPr>
        <p:spPr>
          <a:xfrm>
            <a:off x="251521" y="163535"/>
            <a:ext cx="7056784" cy="1512169"/>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b="1" dirty="0">
                <a:solidFill>
                  <a:prstClr val="black"/>
                </a:solidFill>
                <a:ea typeface="游ゴシック" panose="020B0400000000000000" pitchFamily="50" charset="-128"/>
              </a:rPr>
              <a:t>ここまでのポイント②</a:t>
            </a:r>
          </a:p>
        </p:txBody>
      </p:sp>
    </p:spTree>
    <p:extLst>
      <p:ext uri="{BB962C8B-B14F-4D97-AF65-F5344CB8AC3E}">
        <p14:creationId xmlns:p14="http://schemas.microsoft.com/office/powerpoint/2010/main" val="243784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 xmlns:a16="http://schemas.microsoft.com/office/drawing/2014/main" id="{C1487F16-F583-C1E6-32DD-F1B766C1D0B6}"/>
              </a:ext>
            </a:extLst>
          </p:cNvPr>
          <p:cNvPicPr>
            <a:picLocks noChangeAspect="1"/>
          </p:cNvPicPr>
          <p:nvPr/>
        </p:nvPicPr>
        <p:blipFill>
          <a:blip r:embed="rId3"/>
          <a:stretch>
            <a:fillRect/>
          </a:stretch>
        </p:blipFill>
        <p:spPr>
          <a:xfrm>
            <a:off x="-612576" y="-315416"/>
            <a:ext cx="10736392" cy="7668852"/>
          </a:xfrm>
          <a:prstGeom prst="rect">
            <a:avLst/>
          </a:prstGeom>
        </p:spPr>
      </p:pic>
      <p:sp>
        <p:nvSpPr>
          <p:cNvPr id="7" name="タイトル 1">
            <a:extLst>
              <a:ext uri="{FF2B5EF4-FFF2-40B4-BE49-F238E27FC236}">
                <a16:creationId xmlns="" xmlns:a16="http://schemas.microsoft.com/office/drawing/2014/main" id="{B38F8CF4-1351-FAAE-6F03-E56F990E3702}"/>
              </a:ext>
            </a:extLst>
          </p:cNvPr>
          <p:cNvSpPr txBox="1">
            <a:spLocks/>
          </p:cNvSpPr>
          <p:nvPr/>
        </p:nvSpPr>
        <p:spPr>
          <a:xfrm>
            <a:off x="1895703" y="313351"/>
            <a:ext cx="5352593" cy="1017241"/>
          </a:xfrm>
          <a:prstGeom prst="rect">
            <a:avLst/>
          </a:prstGeom>
          <a:noFill/>
        </p:spPr>
        <p:txBody>
          <a:bodyPr vert="horz" lIns="91440" tIns="45720" rIns="91440" bIns="45720" rtlCol="0" anchor="ctr">
            <a:noAutofit/>
          </a:bodyPr>
          <a:lstStyle>
            <a:lvl1pPr algn="ctr" defTabSz="914332" rtl="0" eaLnBrk="1" latinLnBrk="0" hangingPunct="1">
              <a:spcBef>
                <a:spcPct val="0"/>
              </a:spcBef>
              <a:buNone/>
              <a:defRPr kumimoji="1" sz="4400" kern="1200">
                <a:solidFill>
                  <a:schemeClr val="tx1"/>
                </a:solidFill>
                <a:latin typeface="+mj-lt"/>
                <a:ea typeface="+mj-ea"/>
                <a:cs typeface="+mj-cs"/>
              </a:defRPr>
            </a:lvl1pPr>
          </a:lstStyle>
          <a:p>
            <a:r>
              <a:rPr lang="ja-JP" altLang="en-US" sz="5400" b="1" dirty="0">
                <a:solidFill>
                  <a:schemeClr val="bg1"/>
                </a:solidFill>
                <a:ea typeface="游ゴシック" panose="020B0400000000000000" pitchFamily="50" charset="-128"/>
              </a:rPr>
              <a:t>第二条の内容</a:t>
            </a:r>
          </a:p>
        </p:txBody>
      </p:sp>
      <p:sp>
        <p:nvSpPr>
          <p:cNvPr id="8" name="コンテンツ プレースホルダー 2">
            <a:extLst>
              <a:ext uri="{FF2B5EF4-FFF2-40B4-BE49-F238E27FC236}">
                <a16:creationId xmlns="" xmlns:a16="http://schemas.microsoft.com/office/drawing/2014/main" id="{E995AA28-1420-7F8A-20B7-1E0FD9C03511}"/>
              </a:ext>
            </a:extLst>
          </p:cNvPr>
          <p:cNvSpPr txBox="1">
            <a:spLocks/>
          </p:cNvSpPr>
          <p:nvPr/>
        </p:nvSpPr>
        <p:spPr>
          <a:xfrm>
            <a:off x="1187624" y="1457131"/>
            <a:ext cx="8136898" cy="4752525"/>
          </a:xfrm>
          <a:prstGeom prst="rect">
            <a:avLst/>
          </a:prstGeom>
        </p:spPr>
        <p:txBody>
          <a:bodyPr vert="horz" lIns="91440" tIns="45720" rIns="91440" bIns="45720" rtlCol="0">
            <a:noAutofit/>
          </a:bodyPr>
          <a:lstStyle>
            <a:lvl1pPr marL="342874" indent="-342874" algn="l" defTabSz="914332"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95" indent="-285730" algn="l" defTabSz="914332"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14" indent="-228584" algn="l" defTabSz="914332"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81"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247"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413"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１．往生極楽のみち</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２．念仏よりほかに</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３．地獄は一定すみか</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４．弥陀の本願まこと</a:t>
            </a:r>
            <a:endParaRPr lang="en-US" altLang="ja-JP" sz="4800" b="1">
              <a:solidFill>
                <a:schemeClr val="bg1"/>
              </a:solidFill>
              <a:ea typeface="游ゴシック" panose="020B0400000000000000" pitchFamily="50" charset="-128"/>
            </a:endParaRPr>
          </a:p>
          <a:p>
            <a:pPr marL="400021" lvl="1" indent="0">
              <a:buFont typeface="Arial" panose="020B0604020202020204" pitchFamily="34" charset="0"/>
              <a:buNone/>
            </a:pPr>
            <a:r>
              <a:rPr lang="ja-JP" altLang="en-US" sz="4800" b="1">
                <a:solidFill>
                  <a:schemeClr val="bg1"/>
                </a:solidFill>
                <a:ea typeface="游ゴシック" panose="020B0400000000000000" pitchFamily="50" charset="-128"/>
              </a:rPr>
              <a:t>５．面々の御はからひ</a:t>
            </a:r>
            <a:endParaRPr lang="en-US" altLang="ja-JP" sz="4800" b="1" dirty="0">
              <a:solidFill>
                <a:schemeClr val="bg1"/>
              </a:solidFill>
              <a:ea typeface="游ゴシック" panose="020B0400000000000000" pitchFamily="50" charset="-128"/>
            </a:endParaRPr>
          </a:p>
        </p:txBody>
      </p:sp>
    </p:spTree>
    <p:extLst>
      <p:ext uri="{BB962C8B-B14F-4D97-AF65-F5344CB8AC3E}">
        <p14:creationId xmlns:p14="http://schemas.microsoft.com/office/powerpoint/2010/main" val="256776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 xmlns:a16="http://schemas.microsoft.com/office/drawing/2014/main" id="{5DAF6909-C992-3AB1-A96A-3E5DC0C86163}"/>
              </a:ext>
            </a:extLst>
          </p:cNvPr>
          <p:cNvPicPr>
            <a:picLocks noChangeAspect="1"/>
          </p:cNvPicPr>
          <p:nvPr/>
        </p:nvPicPr>
        <p:blipFill>
          <a:blip r:embed="rId3"/>
          <a:stretch>
            <a:fillRect/>
          </a:stretch>
        </p:blipFill>
        <p:spPr>
          <a:xfrm>
            <a:off x="-612576" y="-315416"/>
            <a:ext cx="10736392" cy="7668852"/>
          </a:xfrm>
          <a:prstGeom prst="rect">
            <a:avLst/>
          </a:prstGeom>
        </p:spPr>
      </p:pic>
      <p:sp>
        <p:nvSpPr>
          <p:cNvPr id="3" name="コンテンツ プレースホルダー 2"/>
          <p:cNvSpPr>
            <a:spLocks noGrp="1"/>
          </p:cNvSpPr>
          <p:nvPr>
            <p:ph idx="1"/>
          </p:nvPr>
        </p:nvSpPr>
        <p:spPr>
          <a:xfrm>
            <a:off x="611566" y="2924945"/>
            <a:ext cx="7487817" cy="964704"/>
          </a:xfrm>
        </p:spPr>
        <p:txBody>
          <a:bodyPr>
            <a:noAutofit/>
          </a:bodyPr>
          <a:lstStyle/>
          <a:p>
            <a:pPr marL="400021" lvl="1" indent="0">
              <a:buNone/>
            </a:pPr>
            <a:r>
              <a:rPr lang="ja-JP" altLang="en-US" sz="5401" b="1" dirty="0">
                <a:solidFill>
                  <a:schemeClr val="bg1"/>
                </a:solidFill>
                <a:ea typeface="游ゴシック" panose="020B0400000000000000" pitchFamily="50" charset="-128"/>
              </a:rPr>
              <a:t>４．弥陀の本願まこと</a:t>
            </a:r>
            <a:endParaRPr lang="en-US" altLang="ja-JP" sz="5401" b="1" dirty="0">
              <a:solidFill>
                <a:schemeClr val="bg1"/>
              </a:solidFill>
              <a:ea typeface="游ゴシック" panose="020B0400000000000000" pitchFamily="50" charset="-128"/>
            </a:endParaRPr>
          </a:p>
        </p:txBody>
      </p:sp>
    </p:spTree>
    <p:extLst>
      <p:ext uri="{BB962C8B-B14F-4D97-AF65-F5344CB8AC3E}">
        <p14:creationId xmlns:p14="http://schemas.microsoft.com/office/powerpoint/2010/main" val="402194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2296" y="277456"/>
            <a:ext cx="8084821" cy="6319896"/>
          </a:xfrm>
        </p:spPr>
        <p:txBody>
          <a:bodyPr vert="eaVert">
            <a:normAutofit fontScale="92500" lnSpcReduction="10000"/>
          </a:bodyPr>
          <a:lstStyle/>
          <a:p>
            <a:pPr marL="0" indent="0">
              <a:lnSpc>
                <a:spcPct val="110000"/>
              </a:lnSpc>
              <a:buNone/>
            </a:pPr>
            <a:r>
              <a:rPr lang="ja-JP" altLang="en-US" sz="4400" b="1" dirty="0">
                <a:ea typeface="游ゴシック" panose="020B0400000000000000" pitchFamily="50" charset="-128"/>
              </a:rPr>
              <a:t>弥陀の本願まことにおはしまさば、釈尊の説教虚言なる</a:t>
            </a:r>
            <a:r>
              <a:rPr lang="ja-JP" altLang="en-US" sz="4400" b="1" dirty="0" err="1">
                <a:ea typeface="游ゴシック" panose="020B0400000000000000" pitchFamily="50" charset="-128"/>
              </a:rPr>
              <a:t>べ</a:t>
            </a:r>
            <a:r>
              <a:rPr lang="ja-JP" altLang="en-US" sz="4400" b="1" dirty="0">
                <a:ea typeface="游ゴシック" panose="020B0400000000000000" pitchFamily="50" charset="-128"/>
              </a:rPr>
              <a:t>からず。仏説まことにおはしまさば、善導の御釈虚言したまふべからず。善導の御釈まことならば、法然の仰せそらごとならんや。法然の仰せまことならば、親鸞が申すむね、またもつてむなしかるべからず候ふか。</a:t>
            </a:r>
            <a:endParaRPr lang="en-US" altLang="ja-JP" b="1" dirty="0">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7299012" y="4581128"/>
            <a:ext cx="369332" cy="432048"/>
          </a:xfrm>
          <a:prstGeom prst="rect">
            <a:avLst/>
          </a:prstGeom>
          <a:noFill/>
        </p:spPr>
        <p:txBody>
          <a:bodyPr vert="eaVert" wrap="square" rtlCol="0">
            <a:spAutoFit/>
          </a:bodyPr>
          <a:lstStyle/>
          <a:p>
            <a:pPr>
              <a:defRPr/>
            </a:pPr>
            <a:r>
              <a:rPr lang="ja-JP" altLang="en-US" sz="1200" b="1" dirty="0">
                <a:solidFill>
                  <a:prstClr val="white"/>
                </a:solidFill>
                <a:latin typeface="Calibri"/>
                <a:ea typeface="游ゴシック" panose="020B0400000000000000" pitchFamily="50" charset="-128"/>
              </a:rPr>
              <a:t>せつ</a:t>
            </a:r>
          </a:p>
        </p:txBody>
      </p:sp>
      <p:sp>
        <p:nvSpPr>
          <p:cNvPr id="5" name="テキスト ボックス 4"/>
          <p:cNvSpPr txBox="1"/>
          <p:nvPr/>
        </p:nvSpPr>
        <p:spPr>
          <a:xfrm>
            <a:off x="7299012" y="5013176"/>
            <a:ext cx="369332" cy="589712"/>
          </a:xfrm>
          <a:prstGeom prst="rect">
            <a:avLst/>
          </a:prstGeom>
          <a:noFill/>
        </p:spPr>
        <p:txBody>
          <a:bodyPr vert="eaVert" wrap="square" rtlCol="0">
            <a:spAutoFit/>
          </a:bodyPr>
          <a:lstStyle/>
          <a:p>
            <a:pPr>
              <a:defRPr/>
            </a:pPr>
            <a:r>
              <a:rPr lang="ja-JP" altLang="en-US" sz="1200" b="1" dirty="0">
                <a:solidFill>
                  <a:prstClr val="white"/>
                </a:solidFill>
                <a:latin typeface="Calibri"/>
                <a:ea typeface="游ゴシック" panose="020B0400000000000000" pitchFamily="50" charset="-128"/>
              </a:rPr>
              <a:t>きよう</a:t>
            </a:r>
          </a:p>
        </p:txBody>
      </p:sp>
      <p:sp>
        <p:nvSpPr>
          <p:cNvPr id="6" name="テキスト ボックス 5"/>
          <p:cNvSpPr txBox="1"/>
          <p:nvPr/>
        </p:nvSpPr>
        <p:spPr>
          <a:xfrm>
            <a:off x="7299012" y="5589240"/>
            <a:ext cx="369332" cy="445696"/>
          </a:xfrm>
          <a:prstGeom prst="rect">
            <a:avLst/>
          </a:prstGeom>
          <a:noFill/>
        </p:spPr>
        <p:txBody>
          <a:bodyPr vert="eaVert" wrap="square" rtlCol="0">
            <a:spAutoFit/>
          </a:bodyPr>
          <a:lstStyle/>
          <a:p>
            <a:pPr>
              <a:defRPr/>
            </a:pPr>
            <a:r>
              <a:rPr lang="ja-JP" altLang="en-US" sz="1200" b="1" dirty="0">
                <a:solidFill>
                  <a:prstClr val="white"/>
                </a:solidFill>
                <a:latin typeface="Calibri"/>
                <a:ea typeface="游ゴシック" panose="020B0400000000000000" pitchFamily="50" charset="-128"/>
              </a:rPr>
              <a:t>きよ</a:t>
            </a:r>
          </a:p>
        </p:txBody>
      </p:sp>
      <p:sp>
        <p:nvSpPr>
          <p:cNvPr id="7" name="テキスト ボックス 6"/>
          <p:cNvSpPr txBox="1"/>
          <p:nvPr/>
        </p:nvSpPr>
        <p:spPr>
          <a:xfrm>
            <a:off x="6660232" y="381137"/>
            <a:ext cx="369332" cy="445696"/>
          </a:xfrm>
          <a:prstGeom prst="rect">
            <a:avLst/>
          </a:prstGeom>
          <a:noFill/>
        </p:spPr>
        <p:txBody>
          <a:bodyPr vert="eaVert" wrap="square" rtlCol="0">
            <a:spAutoFit/>
          </a:bodyPr>
          <a:lstStyle/>
          <a:p>
            <a:pPr>
              <a:defRPr/>
            </a:pPr>
            <a:r>
              <a:rPr lang="ja-JP" altLang="en-US" sz="1200" b="1" dirty="0">
                <a:solidFill>
                  <a:prstClr val="white"/>
                </a:solidFill>
                <a:latin typeface="Calibri"/>
                <a:ea typeface="游ゴシック" panose="020B0400000000000000" pitchFamily="50" charset="-128"/>
              </a:rPr>
              <a:t>ごん</a:t>
            </a:r>
          </a:p>
        </p:txBody>
      </p:sp>
      <p:sp>
        <p:nvSpPr>
          <p:cNvPr id="8" name="テキスト ボックス 7"/>
          <p:cNvSpPr txBox="1"/>
          <p:nvPr/>
        </p:nvSpPr>
        <p:spPr>
          <a:xfrm>
            <a:off x="5436096" y="2996952"/>
            <a:ext cx="369332" cy="445696"/>
          </a:xfrm>
          <a:prstGeom prst="rect">
            <a:avLst/>
          </a:prstGeom>
          <a:noFill/>
        </p:spPr>
        <p:txBody>
          <a:bodyPr vert="eaVert" wrap="square" rtlCol="0">
            <a:spAutoFit/>
          </a:bodyPr>
          <a:lstStyle/>
          <a:p>
            <a:pPr>
              <a:defRPr/>
            </a:pPr>
            <a:r>
              <a:rPr lang="ja-JP" altLang="en-US" sz="1200" b="1" dirty="0">
                <a:solidFill>
                  <a:prstClr val="white"/>
                </a:solidFill>
                <a:latin typeface="Calibri"/>
                <a:ea typeface="游ゴシック" panose="020B0400000000000000" pitchFamily="50" charset="-128"/>
              </a:rPr>
              <a:t>ごん</a:t>
            </a:r>
          </a:p>
        </p:txBody>
      </p:sp>
      <p:sp>
        <p:nvSpPr>
          <p:cNvPr id="9" name="テキスト ボックス 8"/>
          <p:cNvSpPr txBox="1"/>
          <p:nvPr/>
        </p:nvSpPr>
        <p:spPr>
          <a:xfrm>
            <a:off x="5436096" y="2564904"/>
            <a:ext cx="369332" cy="445696"/>
          </a:xfrm>
          <a:prstGeom prst="rect">
            <a:avLst/>
          </a:prstGeom>
          <a:noFill/>
        </p:spPr>
        <p:txBody>
          <a:bodyPr vert="eaVert" wrap="square" rtlCol="0">
            <a:spAutoFit/>
          </a:bodyPr>
          <a:lstStyle/>
          <a:p>
            <a:pPr>
              <a:defRPr/>
            </a:pPr>
            <a:r>
              <a:rPr lang="ja-JP" altLang="en-US" sz="1200" b="1" dirty="0">
                <a:solidFill>
                  <a:prstClr val="white"/>
                </a:solidFill>
                <a:latin typeface="Calibri"/>
                <a:ea typeface="游ゴシック" panose="020B0400000000000000" pitchFamily="50" charset="-128"/>
              </a:rPr>
              <a:t>きよ</a:t>
            </a:r>
          </a:p>
        </p:txBody>
      </p:sp>
      <p:sp>
        <p:nvSpPr>
          <p:cNvPr id="10" name="テキスト ボックス 9"/>
          <p:cNvSpPr txBox="1"/>
          <p:nvPr/>
        </p:nvSpPr>
        <p:spPr>
          <a:xfrm>
            <a:off x="5426804" y="1471136"/>
            <a:ext cx="369332" cy="445696"/>
          </a:xfrm>
          <a:prstGeom prst="rect">
            <a:avLst/>
          </a:prstGeom>
          <a:noFill/>
        </p:spPr>
        <p:txBody>
          <a:bodyPr vert="eaVert" wrap="square" rtlCol="0">
            <a:spAutoFit/>
          </a:bodyPr>
          <a:lstStyle/>
          <a:p>
            <a:pPr>
              <a:defRPr/>
            </a:pPr>
            <a:r>
              <a:rPr lang="ja-JP" altLang="en-US" sz="1200" b="1" dirty="0">
                <a:solidFill>
                  <a:prstClr val="white"/>
                </a:solidFill>
                <a:latin typeface="Calibri"/>
                <a:ea typeface="游ゴシック" panose="020B0400000000000000" pitchFamily="50" charset="-128"/>
              </a:rPr>
              <a:t>おん</a:t>
            </a:r>
          </a:p>
        </p:txBody>
      </p:sp>
      <p:sp>
        <p:nvSpPr>
          <p:cNvPr id="11" name="テキスト ボックス 10"/>
          <p:cNvSpPr txBox="1"/>
          <p:nvPr/>
        </p:nvSpPr>
        <p:spPr>
          <a:xfrm>
            <a:off x="5426804" y="1903184"/>
            <a:ext cx="369332" cy="589712"/>
          </a:xfrm>
          <a:prstGeom prst="rect">
            <a:avLst/>
          </a:prstGeom>
          <a:noFill/>
        </p:spPr>
        <p:txBody>
          <a:bodyPr vert="eaVert" wrap="square" rtlCol="0">
            <a:spAutoFit/>
          </a:bodyPr>
          <a:lstStyle/>
          <a:p>
            <a:pPr>
              <a:defRPr/>
            </a:pPr>
            <a:r>
              <a:rPr lang="ja-JP" altLang="en-US" sz="1200" b="1" dirty="0">
                <a:solidFill>
                  <a:prstClr val="white"/>
                </a:solidFill>
                <a:latin typeface="Calibri"/>
                <a:ea typeface="游ゴシック" panose="020B0400000000000000" pitchFamily="50" charset="-128"/>
              </a:rPr>
              <a:t>しやく</a:t>
            </a:r>
          </a:p>
        </p:txBody>
      </p:sp>
      <p:sp>
        <p:nvSpPr>
          <p:cNvPr id="12" name="テキスト ボックス 11"/>
          <p:cNvSpPr txBox="1"/>
          <p:nvPr/>
        </p:nvSpPr>
        <p:spPr>
          <a:xfrm>
            <a:off x="4778732" y="4063424"/>
            <a:ext cx="369332" cy="445696"/>
          </a:xfrm>
          <a:prstGeom prst="rect">
            <a:avLst/>
          </a:prstGeom>
          <a:noFill/>
        </p:spPr>
        <p:txBody>
          <a:bodyPr vert="eaVert" wrap="square" rtlCol="0">
            <a:spAutoFit/>
          </a:bodyPr>
          <a:lstStyle/>
          <a:p>
            <a:pPr>
              <a:defRPr/>
            </a:pPr>
            <a:r>
              <a:rPr lang="ja-JP" altLang="en-US" sz="1200" b="1" dirty="0">
                <a:solidFill>
                  <a:prstClr val="white"/>
                </a:solidFill>
                <a:latin typeface="Calibri"/>
                <a:ea typeface="游ゴシック" panose="020B0400000000000000" pitchFamily="50" charset="-128"/>
              </a:rPr>
              <a:t>おん</a:t>
            </a:r>
          </a:p>
        </p:txBody>
      </p:sp>
      <p:sp>
        <p:nvSpPr>
          <p:cNvPr id="13" name="テキスト ボックス 12"/>
          <p:cNvSpPr txBox="1"/>
          <p:nvPr/>
        </p:nvSpPr>
        <p:spPr>
          <a:xfrm>
            <a:off x="4788024" y="4509120"/>
            <a:ext cx="369332" cy="589712"/>
          </a:xfrm>
          <a:prstGeom prst="rect">
            <a:avLst/>
          </a:prstGeom>
          <a:noFill/>
        </p:spPr>
        <p:txBody>
          <a:bodyPr vert="eaVert" wrap="square" rtlCol="0">
            <a:spAutoFit/>
          </a:bodyPr>
          <a:lstStyle/>
          <a:p>
            <a:pPr>
              <a:defRPr/>
            </a:pPr>
            <a:r>
              <a:rPr lang="ja-JP" altLang="en-US" sz="1200" b="1" dirty="0">
                <a:solidFill>
                  <a:prstClr val="white"/>
                </a:solidFill>
                <a:latin typeface="Calibri"/>
                <a:ea typeface="游ゴシック" panose="020B0400000000000000" pitchFamily="50" charset="-128"/>
              </a:rPr>
              <a:t>しやく</a:t>
            </a:r>
          </a:p>
        </p:txBody>
      </p:sp>
      <p:sp>
        <p:nvSpPr>
          <p:cNvPr id="14" name="テキスト ボックス 13">
            <a:extLst>
              <a:ext uri="{FF2B5EF4-FFF2-40B4-BE49-F238E27FC236}">
                <a16:creationId xmlns="" xmlns:a16="http://schemas.microsoft.com/office/drawing/2014/main" id="{4A08466E-CF98-94F1-6DE1-5A2A77704E9A}"/>
              </a:ext>
            </a:extLst>
          </p:cNvPr>
          <p:cNvSpPr txBox="1"/>
          <p:nvPr/>
        </p:nvSpPr>
        <p:spPr>
          <a:xfrm>
            <a:off x="8135461" y="247039"/>
            <a:ext cx="800219" cy="1656184"/>
          </a:xfrm>
          <a:prstGeom prst="rect">
            <a:avLst/>
          </a:prstGeom>
          <a:noFill/>
        </p:spPr>
        <p:txBody>
          <a:bodyPr vert="eaVert" wrap="square" rtlCol="0">
            <a:spAutoFit/>
          </a:bodyPr>
          <a:lstStyle/>
          <a:p>
            <a:r>
              <a:rPr kumimoji="1" lang="en-US" altLang="ja-JP" sz="4000" b="1" dirty="0"/>
              <a:t>【</a:t>
            </a:r>
            <a:r>
              <a:rPr kumimoji="1" lang="ja-JP" altLang="en-US" sz="4000" b="1" dirty="0"/>
              <a:t>本文</a:t>
            </a:r>
            <a:r>
              <a:rPr kumimoji="1" lang="en-US" altLang="ja-JP" sz="4000" b="1" dirty="0"/>
              <a:t>】</a:t>
            </a:r>
            <a:endParaRPr kumimoji="1" lang="ja-JP" altLang="en-US" sz="4000" b="1" dirty="0"/>
          </a:p>
        </p:txBody>
      </p:sp>
    </p:spTree>
    <p:extLst>
      <p:ext uri="{BB962C8B-B14F-4D97-AF65-F5344CB8AC3E}">
        <p14:creationId xmlns:p14="http://schemas.microsoft.com/office/powerpoint/2010/main" val="2979323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3535" y="260648"/>
            <a:ext cx="7560833" cy="6336704"/>
          </a:xfrm>
        </p:spPr>
        <p:txBody>
          <a:bodyPr vert="eaVert">
            <a:normAutofit lnSpcReduction="10000"/>
          </a:bodyPr>
          <a:lstStyle/>
          <a:p>
            <a:pPr marL="0" indent="0">
              <a:buNone/>
            </a:pPr>
            <a:r>
              <a:rPr lang="ja-JP" altLang="en-US" sz="4800" b="1" dirty="0">
                <a:ea typeface="游ゴシック" panose="020B0400000000000000" pitchFamily="50" charset="-128"/>
              </a:rPr>
              <a:t>阿弥陀仏の本願が真実であるなら、それを説き示してくださった釈尊の教えがいつわりであるはずはありません。釈尊の教えが真実であるなら、その本願念仏のこころをあらわされた善導大師の解釈にいつわりのあるはずがありません。</a:t>
            </a:r>
            <a:endParaRPr lang="en-US" altLang="ja-JP" sz="4800" b="1" dirty="0"/>
          </a:p>
        </p:txBody>
      </p:sp>
      <p:sp>
        <p:nvSpPr>
          <p:cNvPr id="4" name="テキスト ボックス 3">
            <a:extLst>
              <a:ext uri="{FF2B5EF4-FFF2-40B4-BE49-F238E27FC236}">
                <a16:creationId xmlns="" xmlns:a16="http://schemas.microsoft.com/office/drawing/2014/main" id="{44C3EDB8-C3D8-4EC6-B2D7-18604213533B}"/>
              </a:ext>
            </a:extLst>
          </p:cNvPr>
          <p:cNvSpPr txBox="1"/>
          <p:nvPr/>
        </p:nvSpPr>
        <p:spPr>
          <a:xfrm>
            <a:off x="7948245" y="332656"/>
            <a:ext cx="800219" cy="3042338"/>
          </a:xfrm>
          <a:prstGeom prst="rect">
            <a:avLst/>
          </a:prstGeom>
          <a:noFill/>
        </p:spPr>
        <p:txBody>
          <a:bodyPr vert="eaVert" wrap="square" rtlCol="0">
            <a:spAutoFit/>
          </a:bodyPr>
          <a:lstStyle/>
          <a:p>
            <a:r>
              <a:rPr kumimoji="1" lang="en-US" altLang="ja-JP" sz="4000" b="1" dirty="0"/>
              <a:t>【</a:t>
            </a:r>
            <a:r>
              <a:rPr kumimoji="1" lang="ja-JP" altLang="en-US" sz="4000" b="1" dirty="0"/>
              <a:t>現代語訳</a:t>
            </a:r>
            <a:r>
              <a:rPr kumimoji="1" lang="en-US" altLang="ja-JP" sz="4000" b="1" dirty="0"/>
              <a:t>】</a:t>
            </a:r>
            <a:endParaRPr kumimoji="1" lang="ja-JP" altLang="en-US" sz="4000" b="1" dirty="0"/>
          </a:p>
        </p:txBody>
      </p:sp>
    </p:spTree>
    <p:extLst>
      <p:ext uri="{BB962C8B-B14F-4D97-AF65-F5344CB8AC3E}">
        <p14:creationId xmlns:p14="http://schemas.microsoft.com/office/powerpoint/2010/main" val="14337386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210196"/>
            <a:ext cx="7704856" cy="6624736"/>
          </a:xfrm>
        </p:spPr>
        <p:txBody>
          <a:bodyPr vert="eaVert">
            <a:noAutofit/>
          </a:bodyPr>
          <a:lstStyle/>
          <a:p>
            <a:pPr marL="0" indent="0">
              <a:buNone/>
            </a:pPr>
            <a:r>
              <a:rPr lang="ja-JP" altLang="en-US" sz="4400" b="1" dirty="0">
                <a:ea typeface="游ゴシック" panose="020B0400000000000000" pitchFamily="50" charset="-128"/>
              </a:rPr>
              <a:t>善導大師の解釈が真実であるなら、それによって念仏往生の道を明らかにしてくださった法然聖人のお言葉がどうして嘘いつわりでありましょうか。法然聖人のお言葉が真実であるなら、この親鸞が申すこともまた無意味なことではないといえるのではないでしょうか。</a:t>
            </a:r>
            <a:endParaRPr lang="en-US" altLang="ja-JP" sz="4400" b="1" dirty="0">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 xmlns:a16="http://schemas.microsoft.com/office/drawing/2014/main" id="{F4C14CC3-7269-60D8-A7EE-FCF550C5BFFF}"/>
              </a:ext>
            </a:extLst>
          </p:cNvPr>
          <p:cNvSpPr txBox="1"/>
          <p:nvPr/>
        </p:nvSpPr>
        <p:spPr>
          <a:xfrm>
            <a:off x="8100392" y="332656"/>
            <a:ext cx="800219" cy="3042338"/>
          </a:xfrm>
          <a:prstGeom prst="rect">
            <a:avLst/>
          </a:prstGeom>
          <a:noFill/>
        </p:spPr>
        <p:txBody>
          <a:bodyPr vert="eaVert" wrap="square" rtlCol="0">
            <a:spAutoFit/>
          </a:bodyPr>
          <a:lstStyle/>
          <a:p>
            <a:r>
              <a:rPr kumimoji="1" lang="en-US" altLang="ja-JP" sz="4000" b="1" dirty="0"/>
              <a:t>【</a:t>
            </a:r>
            <a:r>
              <a:rPr kumimoji="1" lang="ja-JP" altLang="en-US" sz="4000" b="1" dirty="0"/>
              <a:t>現代語訳</a:t>
            </a:r>
            <a:r>
              <a:rPr kumimoji="1" lang="en-US" altLang="ja-JP" sz="4000" b="1" dirty="0"/>
              <a:t>】</a:t>
            </a:r>
            <a:endParaRPr kumimoji="1" lang="ja-JP" altLang="en-US" sz="4000" b="1" dirty="0"/>
          </a:p>
        </p:txBody>
      </p:sp>
    </p:spTree>
    <p:extLst>
      <p:ext uri="{BB962C8B-B14F-4D97-AF65-F5344CB8AC3E}">
        <p14:creationId xmlns:p14="http://schemas.microsoft.com/office/powerpoint/2010/main" val="11177307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gn="ctr"/>
            <a:r>
              <a:rPr lang="ja-JP" altLang="en-US" sz="6000" b="1" dirty="0">
                <a:ea typeface="游ゴシック" panose="020B0400000000000000" pitchFamily="50" charset="-128"/>
              </a:rPr>
              <a:t>専修念仏の源流と伝統</a:t>
            </a:r>
          </a:p>
        </p:txBody>
      </p:sp>
      <p:sp>
        <p:nvSpPr>
          <p:cNvPr id="3" name="コンテンツ プレースホルダー 2"/>
          <p:cNvSpPr>
            <a:spLocks noGrp="1"/>
          </p:cNvSpPr>
          <p:nvPr>
            <p:ph idx="1"/>
          </p:nvPr>
        </p:nvSpPr>
        <p:spPr>
          <a:xfrm>
            <a:off x="572618" y="1556792"/>
            <a:ext cx="8175852" cy="4896544"/>
          </a:xfrm>
        </p:spPr>
        <p:txBody>
          <a:bodyPr>
            <a:noAutofit/>
          </a:bodyPr>
          <a:lstStyle/>
          <a:p>
            <a:pPr marL="0" indent="0">
              <a:buNone/>
            </a:pPr>
            <a:r>
              <a:rPr lang="ja-JP" altLang="en-US" sz="4800" b="1" dirty="0">
                <a:solidFill>
                  <a:srgbClr val="FF0000"/>
                </a:solidFill>
                <a:ea typeface="游ゴシック" panose="020B0400000000000000" pitchFamily="50" charset="-128"/>
              </a:rPr>
              <a:t>弥陀</a:t>
            </a:r>
            <a:r>
              <a:rPr lang="ja-JP" altLang="en-US" sz="4800" b="1" dirty="0">
                <a:ea typeface="游ゴシック" panose="020B0400000000000000" pitchFamily="50" charset="-128"/>
              </a:rPr>
              <a:t>・</a:t>
            </a:r>
            <a:r>
              <a:rPr lang="ja-JP" altLang="en-US" sz="4800" b="1" dirty="0">
                <a:solidFill>
                  <a:srgbClr val="FF0000"/>
                </a:solidFill>
                <a:ea typeface="游ゴシック" panose="020B0400000000000000" pitchFamily="50" charset="-128"/>
              </a:rPr>
              <a:t>釈迦</a:t>
            </a:r>
            <a:r>
              <a:rPr lang="ja-JP" altLang="en-US" sz="4800" b="1" dirty="0">
                <a:ea typeface="游ゴシック" panose="020B0400000000000000" pitchFamily="50" charset="-128"/>
              </a:rPr>
              <a:t>の二尊と、</a:t>
            </a:r>
            <a:endParaRPr lang="en-US" altLang="ja-JP" sz="4800" b="1" dirty="0">
              <a:ea typeface="游ゴシック" panose="020B0400000000000000" pitchFamily="50" charset="-128"/>
            </a:endParaRPr>
          </a:p>
          <a:p>
            <a:pPr marL="0" indent="0">
              <a:buNone/>
            </a:pPr>
            <a:r>
              <a:rPr lang="ja-JP" altLang="en-US" sz="4800" b="1" dirty="0">
                <a:solidFill>
                  <a:srgbClr val="FF0000"/>
                </a:solidFill>
                <a:ea typeface="游ゴシック" panose="020B0400000000000000" pitchFamily="50" charset="-128"/>
              </a:rPr>
              <a:t>善導</a:t>
            </a:r>
            <a:r>
              <a:rPr lang="ja-JP" altLang="en-US" sz="4800" b="1" dirty="0">
                <a:ea typeface="游ゴシック" panose="020B0400000000000000" pitchFamily="50" charset="-128"/>
              </a:rPr>
              <a:t>・</a:t>
            </a:r>
            <a:r>
              <a:rPr lang="ja-JP" altLang="en-US" sz="4800" b="1" dirty="0">
                <a:solidFill>
                  <a:srgbClr val="FF0000"/>
                </a:solidFill>
                <a:ea typeface="游ゴシック" panose="020B0400000000000000" pitchFamily="50" charset="-128"/>
              </a:rPr>
              <a:t>法然</a:t>
            </a:r>
            <a:r>
              <a:rPr lang="ja-JP" altLang="en-US" sz="4800" b="1" dirty="0">
                <a:ea typeface="游ゴシック" panose="020B0400000000000000" pitchFamily="50" charset="-128"/>
              </a:rPr>
              <a:t>の二師を挙げて</a:t>
            </a:r>
            <a:endParaRPr lang="en-US" altLang="ja-JP" sz="4800" b="1" dirty="0">
              <a:ea typeface="游ゴシック" panose="020B0400000000000000" pitchFamily="50" charset="-128"/>
            </a:endParaRPr>
          </a:p>
          <a:p>
            <a:pPr marL="0" indent="0">
              <a:buNone/>
            </a:pPr>
            <a:r>
              <a:rPr lang="ja-JP" altLang="en-US" sz="4800" b="1" dirty="0">
                <a:ea typeface="游ゴシック" panose="020B0400000000000000" pitchFamily="50" charset="-128"/>
              </a:rPr>
              <a:t>専修念仏の</a:t>
            </a:r>
            <a:r>
              <a:rPr lang="ja-JP" altLang="en-US" sz="4800" b="1" dirty="0">
                <a:solidFill>
                  <a:srgbClr val="FF0000"/>
                </a:solidFill>
                <a:ea typeface="游ゴシック" panose="020B0400000000000000" pitchFamily="50" charset="-128"/>
              </a:rPr>
              <a:t>源流</a:t>
            </a:r>
            <a:r>
              <a:rPr lang="ja-JP" altLang="en-US" sz="4800" b="1" dirty="0">
                <a:ea typeface="游ゴシック" panose="020B0400000000000000" pitchFamily="50" charset="-128"/>
              </a:rPr>
              <a:t>とその</a:t>
            </a:r>
            <a:r>
              <a:rPr lang="ja-JP" altLang="en-US" sz="4800" b="1" dirty="0">
                <a:solidFill>
                  <a:srgbClr val="FF0000"/>
                </a:solidFill>
                <a:ea typeface="游ゴシック" panose="020B0400000000000000" pitchFamily="50" charset="-128"/>
              </a:rPr>
              <a:t>伝統</a:t>
            </a:r>
            <a:r>
              <a:rPr lang="ja-JP" altLang="en-US" sz="4800" b="1" dirty="0">
                <a:ea typeface="游ゴシック" panose="020B0400000000000000" pitchFamily="50" charset="-128"/>
              </a:rPr>
              <a:t>を示し、</a:t>
            </a:r>
            <a:endParaRPr lang="en-US" altLang="ja-JP" sz="4800" b="1" dirty="0">
              <a:ea typeface="游ゴシック" panose="020B0400000000000000" pitchFamily="50" charset="-128"/>
            </a:endParaRPr>
          </a:p>
          <a:p>
            <a:pPr marL="0" indent="0">
              <a:buNone/>
            </a:pPr>
            <a:r>
              <a:rPr lang="ja-JP" altLang="en-US" sz="4800" b="1" dirty="0">
                <a:ea typeface="游ゴシック" panose="020B0400000000000000" pitchFamily="50" charset="-128"/>
              </a:rPr>
              <a:t>親鸞聖人自身の</a:t>
            </a:r>
            <a:r>
              <a:rPr lang="ja-JP" altLang="en-US" sz="4800" b="1" dirty="0">
                <a:solidFill>
                  <a:srgbClr val="FF0000"/>
                </a:solidFill>
                <a:ea typeface="游ゴシック" panose="020B0400000000000000" pitchFamily="50" charset="-128"/>
              </a:rPr>
              <a:t>信心の原点</a:t>
            </a:r>
            <a:r>
              <a:rPr lang="ja-JP" altLang="en-US" sz="4800" b="1" dirty="0">
                <a:ea typeface="游ゴシック" panose="020B0400000000000000" pitchFamily="50" charset="-128"/>
              </a:rPr>
              <a:t>を明らかにする。</a:t>
            </a:r>
            <a:endParaRPr lang="en-US" altLang="ja-JP" sz="4800"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90088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2|19"/>
</p:tagLst>
</file>

<file path=ppt/tags/tag10.xml><?xml version="1.0" encoding="utf-8"?>
<p:tagLst xmlns:a="http://schemas.openxmlformats.org/drawingml/2006/main" xmlns:r="http://schemas.openxmlformats.org/officeDocument/2006/relationships" xmlns:p="http://schemas.openxmlformats.org/presentationml/2006/main">
  <p:tag name="TIMING" val="|2.1"/>
</p:tagLst>
</file>

<file path=ppt/tags/tag11.xml><?xml version="1.0" encoding="utf-8"?>
<p:tagLst xmlns:a="http://schemas.openxmlformats.org/drawingml/2006/main" xmlns:r="http://schemas.openxmlformats.org/officeDocument/2006/relationships" xmlns:p="http://schemas.openxmlformats.org/presentationml/2006/main">
  <p:tag name="TIMING" val="|2.4|6.4"/>
</p:tagLst>
</file>

<file path=ppt/tags/tag12.xml><?xml version="1.0" encoding="utf-8"?>
<p:tagLst xmlns:a="http://schemas.openxmlformats.org/drawingml/2006/main" xmlns:r="http://schemas.openxmlformats.org/officeDocument/2006/relationships" xmlns:p="http://schemas.openxmlformats.org/presentationml/2006/main">
  <p:tag name="TIMING" val="|2.2|1.1"/>
</p:tagLst>
</file>

<file path=ppt/tags/tag13.xml><?xml version="1.0" encoding="utf-8"?>
<p:tagLst xmlns:a="http://schemas.openxmlformats.org/drawingml/2006/main" xmlns:r="http://schemas.openxmlformats.org/officeDocument/2006/relationships" xmlns:p="http://schemas.openxmlformats.org/presentationml/2006/main">
  <p:tag name="TIMING" val="|9.5|10.6"/>
</p:tagLst>
</file>

<file path=ppt/tags/tag14.xml><?xml version="1.0" encoding="utf-8"?>
<p:tagLst xmlns:a="http://schemas.openxmlformats.org/drawingml/2006/main" xmlns:r="http://schemas.openxmlformats.org/officeDocument/2006/relationships" xmlns:p="http://schemas.openxmlformats.org/presentationml/2006/main">
  <p:tag name="TIMING" val="|24.1|5.9"/>
</p:tagLst>
</file>

<file path=ppt/tags/tag15.xml><?xml version="1.0" encoding="utf-8"?>
<p:tagLst xmlns:a="http://schemas.openxmlformats.org/drawingml/2006/main" xmlns:r="http://schemas.openxmlformats.org/officeDocument/2006/relationships" xmlns:p="http://schemas.openxmlformats.org/presentationml/2006/main">
  <p:tag name="TIMING" val="|6.2|4.7"/>
</p:tagLst>
</file>

<file path=ppt/tags/tag16.xml><?xml version="1.0" encoding="utf-8"?>
<p:tagLst xmlns:a="http://schemas.openxmlformats.org/drawingml/2006/main" xmlns:r="http://schemas.openxmlformats.org/officeDocument/2006/relationships" xmlns:p="http://schemas.openxmlformats.org/presentationml/2006/main">
  <p:tag name="TIMING" val="|3.6"/>
</p:tagLst>
</file>

<file path=ppt/tags/tag17.xml><?xml version="1.0" encoding="utf-8"?>
<p:tagLst xmlns:a="http://schemas.openxmlformats.org/drawingml/2006/main" xmlns:r="http://schemas.openxmlformats.org/officeDocument/2006/relationships" xmlns:p="http://schemas.openxmlformats.org/presentationml/2006/main">
  <p:tag name="TIMING" val="|7.2|5.5|3.5"/>
</p:tagLst>
</file>

<file path=ppt/tags/tag18.xml><?xml version="1.0" encoding="utf-8"?>
<p:tagLst xmlns:a="http://schemas.openxmlformats.org/drawingml/2006/main" xmlns:r="http://schemas.openxmlformats.org/officeDocument/2006/relationships" xmlns:p="http://schemas.openxmlformats.org/presentationml/2006/main">
  <p:tag name="TIMING" val="|3.6|6.5"/>
</p:tagLst>
</file>

<file path=ppt/tags/tag19.xml><?xml version="1.0" encoding="utf-8"?>
<p:tagLst xmlns:a="http://schemas.openxmlformats.org/drawingml/2006/main" xmlns:r="http://schemas.openxmlformats.org/officeDocument/2006/relationships" xmlns:p="http://schemas.openxmlformats.org/presentationml/2006/main">
  <p:tag name="TIMING" val="|2.9|4.2"/>
</p:tagLst>
</file>

<file path=ppt/tags/tag2.xml><?xml version="1.0" encoding="utf-8"?>
<p:tagLst xmlns:a="http://schemas.openxmlformats.org/drawingml/2006/main" xmlns:r="http://schemas.openxmlformats.org/officeDocument/2006/relationships" xmlns:p="http://schemas.openxmlformats.org/presentationml/2006/main">
  <p:tag name="TIMING" val="|20.1"/>
</p:tagLst>
</file>

<file path=ppt/tags/tag20.xml><?xml version="1.0" encoding="utf-8"?>
<p:tagLst xmlns:a="http://schemas.openxmlformats.org/drawingml/2006/main" xmlns:r="http://schemas.openxmlformats.org/officeDocument/2006/relationships" xmlns:p="http://schemas.openxmlformats.org/presentationml/2006/main">
  <p:tag name="TIMING" val="|5.6"/>
</p:tagLst>
</file>

<file path=ppt/tags/tag21.xml><?xml version="1.0" encoding="utf-8"?>
<p:tagLst xmlns:a="http://schemas.openxmlformats.org/drawingml/2006/main" xmlns:r="http://schemas.openxmlformats.org/officeDocument/2006/relationships" xmlns:p="http://schemas.openxmlformats.org/presentationml/2006/main">
  <p:tag name="TIMING" val="|6.3|9.6"/>
</p:tagLst>
</file>

<file path=ppt/tags/tag22.xml><?xml version="1.0" encoding="utf-8"?>
<p:tagLst xmlns:a="http://schemas.openxmlformats.org/drawingml/2006/main" xmlns:r="http://schemas.openxmlformats.org/officeDocument/2006/relationships" xmlns:p="http://schemas.openxmlformats.org/presentationml/2006/main">
  <p:tag name="TIMING" val="|13.8|7|2.3"/>
</p:tagLst>
</file>

<file path=ppt/tags/tag23.xml><?xml version="1.0" encoding="utf-8"?>
<p:tagLst xmlns:a="http://schemas.openxmlformats.org/drawingml/2006/main" xmlns:r="http://schemas.openxmlformats.org/officeDocument/2006/relationships" xmlns:p="http://schemas.openxmlformats.org/presentationml/2006/main">
  <p:tag name="TIMING" val="|8.8|4.2|3.2|3.3"/>
</p:tagLst>
</file>

<file path=ppt/tags/tag24.xml><?xml version="1.0" encoding="utf-8"?>
<p:tagLst xmlns:a="http://schemas.openxmlformats.org/drawingml/2006/main" xmlns:r="http://schemas.openxmlformats.org/officeDocument/2006/relationships" xmlns:p="http://schemas.openxmlformats.org/presentationml/2006/main">
  <p:tag name="TIMING" val="|1"/>
</p:tagLst>
</file>

<file path=ppt/tags/tag25.xml><?xml version="1.0" encoding="utf-8"?>
<p:tagLst xmlns:a="http://schemas.openxmlformats.org/drawingml/2006/main" xmlns:r="http://schemas.openxmlformats.org/officeDocument/2006/relationships" xmlns:p="http://schemas.openxmlformats.org/presentationml/2006/main">
  <p:tag name="TIMING" val="|12.3"/>
</p:tagLst>
</file>

<file path=ppt/tags/tag26.xml><?xml version="1.0" encoding="utf-8"?>
<p:tagLst xmlns:a="http://schemas.openxmlformats.org/drawingml/2006/main" xmlns:r="http://schemas.openxmlformats.org/officeDocument/2006/relationships" xmlns:p="http://schemas.openxmlformats.org/presentationml/2006/main">
  <p:tag name="TIMING" val="|21.7"/>
</p:tagLst>
</file>

<file path=ppt/tags/tag27.xml><?xml version="1.0" encoding="utf-8"?>
<p:tagLst xmlns:a="http://schemas.openxmlformats.org/drawingml/2006/main" xmlns:r="http://schemas.openxmlformats.org/officeDocument/2006/relationships" xmlns:p="http://schemas.openxmlformats.org/presentationml/2006/main">
  <p:tag name="TIMING" val="|0.6|11.7"/>
</p:tagLst>
</file>

<file path=ppt/tags/tag28.xml><?xml version="1.0" encoding="utf-8"?>
<p:tagLst xmlns:a="http://schemas.openxmlformats.org/drawingml/2006/main" xmlns:r="http://schemas.openxmlformats.org/officeDocument/2006/relationships" xmlns:p="http://schemas.openxmlformats.org/presentationml/2006/main">
  <p:tag name="TIMING" val="|3.5"/>
</p:tagLst>
</file>

<file path=ppt/tags/tag29.xml><?xml version="1.0" encoding="utf-8"?>
<p:tagLst xmlns:a="http://schemas.openxmlformats.org/drawingml/2006/main" xmlns:r="http://schemas.openxmlformats.org/officeDocument/2006/relationships" xmlns:p="http://schemas.openxmlformats.org/presentationml/2006/main">
  <p:tag name="TIMING" val="|0.4|14.9|11.5|1.7"/>
</p:tagLst>
</file>

<file path=ppt/tags/tag3.xml><?xml version="1.0" encoding="utf-8"?>
<p:tagLst xmlns:a="http://schemas.openxmlformats.org/drawingml/2006/main" xmlns:r="http://schemas.openxmlformats.org/officeDocument/2006/relationships" xmlns:p="http://schemas.openxmlformats.org/presentationml/2006/main">
  <p:tag name="TIMING" val="|3.6"/>
</p:tagLst>
</file>

<file path=ppt/tags/tag30.xml><?xml version="1.0" encoding="utf-8"?>
<p:tagLst xmlns:a="http://schemas.openxmlformats.org/drawingml/2006/main" xmlns:r="http://schemas.openxmlformats.org/officeDocument/2006/relationships" xmlns:p="http://schemas.openxmlformats.org/presentationml/2006/main">
  <p:tag name="TIMING" val="|3.6|10|6.1"/>
</p:tagLst>
</file>

<file path=ppt/tags/tag31.xml><?xml version="1.0" encoding="utf-8"?>
<p:tagLst xmlns:a="http://schemas.openxmlformats.org/drawingml/2006/main" xmlns:r="http://schemas.openxmlformats.org/officeDocument/2006/relationships" xmlns:p="http://schemas.openxmlformats.org/presentationml/2006/main">
  <p:tag name="TIMING" val="|25.4"/>
</p:tagLst>
</file>

<file path=ppt/tags/tag32.xml><?xml version="1.0" encoding="utf-8"?>
<p:tagLst xmlns:a="http://schemas.openxmlformats.org/drawingml/2006/main" xmlns:r="http://schemas.openxmlformats.org/officeDocument/2006/relationships" xmlns:p="http://schemas.openxmlformats.org/presentationml/2006/main">
  <p:tag name="TIMING" val="|7.8"/>
</p:tagLst>
</file>

<file path=ppt/tags/tag33.xml><?xml version="1.0" encoding="utf-8"?>
<p:tagLst xmlns:a="http://schemas.openxmlformats.org/drawingml/2006/main" xmlns:r="http://schemas.openxmlformats.org/officeDocument/2006/relationships" xmlns:p="http://schemas.openxmlformats.org/presentationml/2006/main">
  <p:tag name="TIMING" val="|5.1|5.4"/>
</p:tagLst>
</file>

<file path=ppt/tags/tag34.xml><?xml version="1.0" encoding="utf-8"?>
<p:tagLst xmlns:a="http://schemas.openxmlformats.org/drawingml/2006/main" xmlns:r="http://schemas.openxmlformats.org/officeDocument/2006/relationships" xmlns:p="http://schemas.openxmlformats.org/presentationml/2006/main">
  <p:tag name="TIMING" val="|0.8|32.3"/>
</p:tagLst>
</file>

<file path=ppt/tags/tag35.xml><?xml version="1.0" encoding="utf-8"?>
<p:tagLst xmlns:a="http://schemas.openxmlformats.org/drawingml/2006/main" xmlns:r="http://schemas.openxmlformats.org/officeDocument/2006/relationships" xmlns:p="http://schemas.openxmlformats.org/presentationml/2006/main">
  <p:tag name="TIMING" val="|5.4|7.3"/>
</p:tagLst>
</file>

<file path=ppt/tags/tag36.xml><?xml version="1.0" encoding="utf-8"?>
<p:tagLst xmlns:a="http://schemas.openxmlformats.org/drawingml/2006/main" xmlns:r="http://schemas.openxmlformats.org/officeDocument/2006/relationships" xmlns:p="http://schemas.openxmlformats.org/presentationml/2006/main">
  <p:tag name="TIMING" val="|9.5|1.5"/>
</p:tagLst>
</file>

<file path=ppt/tags/tag37.xml><?xml version="1.0" encoding="utf-8"?>
<p:tagLst xmlns:a="http://schemas.openxmlformats.org/drawingml/2006/main" xmlns:r="http://schemas.openxmlformats.org/officeDocument/2006/relationships" xmlns:p="http://schemas.openxmlformats.org/presentationml/2006/main">
  <p:tag name="TIMING" val="|5.5"/>
</p:tagLst>
</file>

<file path=ppt/tags/tag38.xml><?xml version="1.0" encoding="utf-8"?>
<p:tagLst xmlns:a="http://schemas.openxmlformats.org/drawingml/2006/main" xmlns:r="http://schemas.openxmlformats.org/officeDocument/2006/relationships" xmlns:p="http://schemas.openxmlformats.org/presentationml/2006/main">
  <p:tag name="TIMING" val="|4.8"/>
</p:tagLst>
</file>

<file path=ppt/tags/tag39.xml><?xml version="1.0" encoding="utf-8"?>
<p:tagLst xmlns:a="http://schemas.openxmlformats.org/drawingml/2006/main" xmlns:r="http://schemas.openxmlformats.org/officeDocument/2006/relationships" xmlns:p="http://schemas.openxmlformats.org/presentationml/2006/main">
  <p:tag name="TIMING" val="|14.5"/>
</p:tagLst>
</file>

<file path=ppt/tags/tag4.xml><?xml version="1.0" encoding="utf-8"?>
<p:tagLst xmlns:a="http://schemas.openxmlformats.org/drawingml/2006/main" xmlns:r="http://schemas.openxmlformats.org/officeDocument/2006/relationships" xmlns:p="http://schemas.openxmlformats.org/presentationml/2006/main">
  <p:tag name="TIMING" val="|21.8|4.8|2|1.8|1.9|4.8|1.7|1.7|1.7|1.7|1.8|2.8"/>
</p:tagLst>
</file>

<file path=ppt/tags/tag40.xml><?xml version="1.0" encoding="utf-8"?>
<p:tagLst xmlns:a="http://schemas.openxmlformats.org/drawingml/2006/main" xmlns:r="http://schemas.openxmlformats.org/officeDocument/2006/relationships" xmlns:p="http://schemas.openxmlformats.org/presentationml/2006/main">
  <p:tag name="TIMING" val="|2"/>
</p:tagLst>
</file>

<file path=ppt/tags/tag41.xml><?xml version="1.0" encoding="utf-8"?>
<p:tagLst xmlns:a="http://schemas.openxmlformats.org/drawingml/2006/main" xmlns:r="http://schemas.openxmlformats.org/officeDocument/2006/relationships" xmlns:p="http://schemas.openxmlformats.org/presentationml/2006/main">
  <p:tag name="TIMING" val="|18.5"/>
</p:tagLst>
</file>

<file path=ppt/tags/tag42.xml><?xml version="1.0" encoding="utf-8"?>
<p:tagLst xmlns:a="http://schemas.openxmlformats.org/drawingml/2006/main" xmlns:r="http://schemas.openxmlformats.org/officeDocument/2006/relationships" xmlns:p="http://schemas.openxmlformats.org/presentationml/2006/main">
  <p:tag name="TIMING" val="|4.7|6.9"/>
</p:tagLst>
</file>

<file path=ppt/tags/tag43.xml><?xml version="1.0" encoding="utf-8"?>
<p:tagLst xmlns:a="http://schemas.openxmlformats.org/drawingml/2006/main" xmlns:r="http://schemas.openxmlformats.org/officeDocument/2006/relationships" xmlns:p="http://schemas.openxmlformats.org/presentationml/2006/main">
  <p:tag name="TIMING" val="|6.4|12.3"/>
</p:tagLst>
</file>

<file path=ppt/tags/tag44.xml><?xml version="1.0" encoding="utf-8"?>
<p:tagLst xmlns:a="http://schemas.openxmlformats.org/drawingml/2006/main" xmlns:r="http://schemas.openxmlformats.org/officeDocument/2006/relationships" xmlns:p="http://schemas.openxmlformats.org/presentationml/2006/main">
  <p:tag name="TIMING" val="|3.5"/>
</p:tagLst>
</file>

<file path=ppt/tags/tag45.xml><?xml version="1.0" encoding="utf-8"?>
<p:tagLst xmlns:a="http://schemas.openxmlformats.org/drawingml/2006/main" xmlns:r="http://schemas.openxmlformats.org/officeDocument/2006/relationships" xmlns:p="http://schemas.openxmlformats.org/presentationml/2006/main">
  <p:tag name="TIMING" val="|9.7"/>
</p:tagLst>
</file>

<file path=ppt/tags/tag46.xml><?xml version="1.0" encoding="utf-8"?>
<p:tagLst xmlns:a="http://schemas.openxmlformats.org/drawingml/2006/main" xmlns:r="http://schemas.openxmlformats.org/officeDocument/2006/relationships" xmlns:p="http://schemas.openxmlformats.org/presentationml/2006/main">
  <p:tag name="TIMING" val="|13.9|5.9"/>
</p:tagLst>
</file>

<file path=ppt/tags/tag47.xml><?xml version="1.0" encoding="utf-8"?>
<p:tagLst xmlns:a="http://schemas.openxmlformats.org/drawingml/2006/main" xmlns:r="http://schemas.openxmlformats.org/officeDocument/2006/relationships" xmlns:p="http://schemas.openxmlformats.org/presentationml/2006/main">
  <p:tag name="TIMING" val="|14.7|4.3|4.2|6.1"/>
</p:tagLst>
</file>

<file path=ppt/tags/tag48.xml><?xml version="1.0" encoding="utf-8"?>
<p:tagLst xmlns:a="http://schemas.openxmlformats.org/drawingml/2006/main" xmlns:r="http://schemas.openxmlformats.org/officeDocument/2006/relationships" xmlns:p="http://schemas.openxmlformats.org/presentationml/2006/main">
  <p:tag name="TIMING" val="|9.7"/>
</p:tagLst>
</file>

<file path=ppt/tags/tag49.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2.6|2.6"/>
</p:tagLst>
</file>

<file path=ppt/tags/tag50.xml><?xml version="1.0" encoding="utf-8"?>
<p:tagLst xmlns:a="http://schemas.openxmlformats.org/drawingml/2006/main" xmlns:r="http://schemas.openxmlformats.org/officeDocument/2006/relationships" xmlns:p="http://schemas.openxmlformats.org/presentationml/2006/main">
  <p:tag name="TIMING" val="|1|3|2.1|2.5"/>
</p:tagLst>
</file>

<file path=ppt/tags/tag51.xml><?xml version="1.0" encoding="utf-8"?>
<p:tagLst xmlns:a="http://schemas.openxmlformats.org/drawingml/2006/main" xmlns:r="http://schemas.openxmlformats.org/officeDocument/2006/relationships" xmlns:p="http://schemas.openxmlformats.org/presentationml/2006/main">
  <p:tag name="TIMING" val="|0.6"/>
</p:tagLst>
</file>

<file path=ppt/tags/tag52.xml><?xml version="1.0" encoding="utf-8"?>
<p:tagLst xmlns:a="http://schemas.openxmlformats.org/drawingml/2006/main" xmlns:r="http://schemas.openxmlformats.org/officeDocument/2006/relationships" xmlns:p="http://schemas.openxmlformats.org/presentationml/2006/main">
  <p:tag name="TIMING" val="|1.3|7.4"/>
</p:tagLst>
</file>

<file path=ppt/tags/tag53.xml><?xml version="1.0" encoding="utf-8"?>
<p:tagLst xmlns:a="http://schemas.openxmlformats.org/drawingml/2006/main" xmlns:r="http://schemas.openxmlformats.org/officeDocument/2006/relationships" xmlns:p="http://schemas.openxmlformats.org/presentationml/2006/main">
  <p:tag name="TIMING" val="|0.7"/>
</p:tagLst>
</file>

<file path=ppt/tags/tag54.xml><?xml version="1.0" encoding="utf-8"?>
<p:tagLst xmlns:a="http://schemas.openxmlformats.org/drawingml/2006/main" xmlns:r="http://schemas.openxmlformats.org/officeDocument/2006/relationships" xmlns:p="http://schemas.openxmlformats.org/presentationml/2006/main">
  <p:tag name="TIMING" val="|9.8|12"/>
</p:tagLst>
</file>

<file path=ppt/tags/tag55.xml><?xml version="1.0" encoding="utf-8"?>
<p:tagLst xmlns:a="http://schemas.openxmlformats.org/drawingml/2006/main" xmlns:r="http://schemas.openxmlformats.org/officeDocument/2006/relationships" xmlns:p="http://schemas.openxmlformats.org/presentationml/2006/main">
  <p:tag name="TIMING" val="|11.4"/>
</p:tagLst>
</file>

<file path=ppt/tags/tag56.xml><?xml version="1.0" encoding="utf-8"?>
<p:tagLst xmlns:a="http://schemas.openxmlformats.org/drawingml/2006/main" xmlns:r="http://schemas.openxmlformats.org/officeDocument/2006/relationships" xmlns:p="http://schemas.openxmlformats.org/presentationml/2006/main">
  <p:tag name="TIMING" val="|0.5|3.4|1.8|4.6|2.5|4.1|3.4|3.5|7"/>
</p:tagLst>
</file>

<file path=ppt/tags/tag57.xml><?xml version="1.0" encoding="utf-8"?>
<p:tagLst xmlns:a="http://schemas.openxmlformats.org/drawingml/2006/main" xmlns:r="http://schemas.openxmlformats.org/officeDocument/2006/relationships" xmlns:p="http://schemas.openxmlformats.org/presentationml/2006/main">
  <p:tag name="TIMING" val="|0.9|3.1|2.4|4.5|5|2.4|6.2|2.6|2.5|4"/>
</p:tagLst>
</file>

<file path=ppt/tags/tag58.xml><?xml version="1.0" encoding="utf-8"?>
<p:tagLst xmlns:a="http://schemas.openxmlformats.org/drawingml/2006/main" xmlns:r="http://schemas.openxmlformats.org/officeDocument/2006/relationships" xmlns:p="http://schemas.openxmlformats.org/presentationml/2006/main">
  <p:tag name="TIMING" val="|0.7"/>
</p:tagLst>
</file>

<file path=ppt/tags/tag59.xml><?xml version="1.0" encoding="utf-8"?>
<p:tagLst xmlns:a="http://schemas.openxmlformats.org/drawingml/2006/main" xmlns:r="http://schemas.openxmlformats.org/officeDocument/2006/relationships" xmlns:p="http://schemas.openxmlformats.org/presentationml/2006/main">
  <p:tag name="TIMING" val="|6.1"/>
</p:tagLst>
</file>

<file path=ppt/tags/tag6.xml><?xml version="1.0" encoding="utf-8"?>
<p:tagLst xmlns:a="http://schemas.openxmlformats.org/drawingml/2006/main" xmlns:r="http://schemas.openxmlformats.org/officeDocument/2006/relationships" xmlns:p="http://schemas.openxmlformats.org/presentationml/2006/main">
  <p:tag name="TIMING" val="|4.9|4"/>
</p:tagLst>
</file>

<file path=ppt/tags/tag60.xml><?xml version="1.0" encoding="utf-8"?>
<p:tagLst xmlns:a="http://schemas.openxmlformats.org/drawingml/2006/main" xmlns:r="http://schemas.openxmlformats.org/officeDocument/2006/relationships" xmlns:p="http://schemas.openxmlformats.org/presentationml/2006/main">
  <p:tag name="TIMING" val="|5.9|2.2|2|2.8"/>
</p:tagLst>
</file>

<file path=ppt/tags/tag61.xml><?xml version="1.0" encoding="utf-8"?>
<p:tagLst xmlns:a="http://schemas.openxmlformats.org/drawingml/2006/main" xmlns:r="http://schemas.openxmlformats.org/officeDocument/2006/relationships" xmlns:p="http://schemas.openxmlformats.org/presentationml/2006/main">
  <p:tag name="TIMING" val="|1"/>
</p:tagLst>
</file>

<file path=ppt/tags/tag62.xml><?xml version="1.0" encoding="utf-8"?>
<p:tagLst xmlns:a="http://schemas.openxmlformats.org/drawingml/2006/main" xmlns:r="http://schemas.openxmlformats.org/officeDocument/2006/relationships" xmlns:p="http://schemas.openxmlformats.org/presentationml/2006/main">
  <p:tag name="TIMING" val="|0.8"/>
</p:tagLst>
</file>

<file path=ppt/tags/tag63.xml><?xml version="1.0" encoding="utf-8"?>
<p:tagLst xmlns:a="http://schemas.openxmlformats.org/drawingml/2006/main" xmlns:r="http://schemas.openxmlformats.org/officeDocument/2006/relationships" xmlns:p="http://schemas.openxmlformats.org/presentationml/2006/main">
  <p:tag name="TIMING" val="|3.9|15.3"/>
</p:tagLst>
</file>

<file path=ppt/tags/tag7.xml><?xml version="1.0" encoding="utf-8"?>
<p:tagLst xmlns:a="http://schemas.openxmlformats.org/drawingml/2006/main" xmlns:r="http://schemas.openxmlformats.org/officeDocument/2006/relationships" xmlns:p="http://schemas.openxmlformats.org/presentationml/2006/main">
  <p:tag name="TIMING" val="|1.8"/>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2|5.5|3.9|9.1"/>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vert="eaVert" rtlCol="0" anchor="ctr"/>
      <a:lstStyle>
        <a:defPPr>
          <a:lnSpc>
            <a:spcPct val="130000"/>
          </a:lnSpc>
          <a:defRPr kumimoji="1" sz="7200" dirty="0" smtClean="0">
            <a:solidFill>
              <a:srgbClr val="FF0000"/>
            </a:solidFill>
            <a:ea typeface="ＤＨＰ平成明朝体W7" panose="02010601000101010101" pitchFamily="2"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3_パーセル">
  <a:themeElements>
    <a:clrScheme name="パーセル">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パーセル">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パーセル">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11.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松風">
  <a:themeElements>
    <a:clrScheme name="松風">
      <a:dk1>
        <a:sysClr val="windowText" lastClr="000000"/>
      </a:dk1>
      <a:lt1>
        <a:sysClr val="window" lastClr="FFFFFF"/>
      </a:lt1>
      <a:dk2>
        <a:srgbClr val="0F2305"/>
      </a:dk2>
      <a:lt2>
        <a:srgbClr val="7DAA50"/>
      </a:lt2>
      <a:accent1>
        <a:srgbClr val="B94B2D"/>
      </a:accent1>
      <a:accent2>
        <a:srgbClr val="B95F91"/>
      </a:accent2>
      <a:accent3>
        <a:srgbClr val="C8AF3C"/>
      </a:accent3>
      <a:accent4>
        <a:srgbClr val="3C643C"/>
      </a:accent4>
      <a:accent5>
        <a:srgbClr val="8264AA"/>
      </a:accent5>
      <a:accent6>
        <a:srgbClr val="D29B46"/>
      </a:accent6>
      <a:hlink>
        <a:srgbClr val="0000FE"/>
      </a:hlink>
      <a:folHlink>
        <a:srgbClr val="800080"/>
      </a:folHlink>
    </a:clrScheme>
    <a:fontScheme name="松風">
      <a:majorFont>
        <a:latin typeface="Gill Sans MT"/>
        <a:ea typeface=""/>
        <a:cs typeface=""/>
        <a:font script="Jpan" typeface="HGｺﾞｼｯｸE"/>
        <a:font script="Hang" typeface="HY헤드라인 M"/>
        <a:font script="Hans" typeface="方正姚体"/>
        <a:font script="Hant" typeface="標楷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nsolas"/>
        <a:ea typeface=""/>
        <a:cs typeface=""/>
        <a:font script="Jpan" typeface="HGｺﾞｼｯｸE"/>
        <a:font script="Hang" typeface="맑은 고딕"/>
        <a:font script="Hans" typeface="宋体"/>
        <a:font script="Hant" typeface="新細明體"/>
        <a:font script="Arab" typeface="Tahoma"/>
        <a:font script="Hebr" typeface="Tahoma"/>
        <a:font script="Thai" typeface="Dillen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松風">
      <a:fillStyleLst>
        <a:solidFill>
          <a:schemeClr val="phClr">
            <a:tint val="100000"/>
          </a:schemeClr>
        </a:solidFill>
        <a:gradFill>
          <a:gsLst>
            <a:gs pos="0">
              <a:schemeClr val="phClr">
                <a:sat val="38000"/>
                <a:lum val="92000"/>
              </a:schemeClr>
            </a:gs>
            <a:gs pos="20000">
              <a:schemeClr val="phClr">
                <a:sat val="44000"/>
                <a:lum val="80000"/>
              </a:schemeClr>
            </a:gs>
            <a:gs pos="100000">
              <a:schemeClr val="phClr">
                <a:sat val="56000"/>
                <a:lum val="54000"/>
              </a:schemeClr>
            </a:gs>
          </a:gsLst>
          <a:lin ang="16200000" scaled="1"/>
        </a:gradFill>
        <a:blipFill>
          <a:blip xmlns:r="http://schemas.openxmlformats.org/officeDocument/2006/relationships" r:embed="rId1">
            <a:duotone>
              <a:srgbClr val="000000"/>
              <a:schemeClr val="phClr">
                <a:tint val="100000"/>
              </a:schemeClr>
            </a:duotone>
          </a:blip>
        </a:blipFill>
      </a:fillStyleLst>
      <a:lnStyleLst>
        <a:ln w="6350" cap="flat" cmpd="sng" algn="ctr">
          <a:solidFill>
            <a:schemeClr val="phClr">
              <a:alpha val="100000"/>
            </a:schemeClr>
          </a:solidFill>
          <a:prstDash val="solid"/>
        </a:ln>
        <a:ln w="16350" cap="flat" cmpd="sng" algn="ctr">
          <a:solidFill>
            <a:schemeClr val="phClr">
              <a:alpha val="100000"/>
            </a:schemeClr>
          </a:solidFill>
          <a:prstDash val="solid"/>
        </a:ln>
        <a:ln w="28575" cap="flat" cmpd="sng" algn="ctr">
          <a:solidFill>
            <a:schemeClr val="phClr">
              <a:alpha val="100000"/>
            </a:schemeClr>
          </a:solidFill>
          <a:prstDash val="solid"/>
        </a:ln>
      </a:lnStyleLst>
      <a:effectStyleLst>
        <a:effectStyle>
          <a:effectLst/>
        </a:effectStyle>
        <a:effectStyle>
          <a:effectLst>
            <a:outerShdw blurRad="50800" dist="50800" dir="5400000" algn="tl">
              <a:srgbClr val="000000">
                <a:alpha val="65000"/>
              </a:srgbClr>
            </a:outerShdw>
          </a:effectLst>
          <a:scene3d>
            <a:camera prst="orthographicFront"/>
            <a:lightRig rig="soft" dir="t">
              <a:rot lat="0" lon="0" rev="0"/>
            </a:lightRig>
          </a:scene3d>
          <a:sp3d>
            <a:bevelT w="304800" h="44450"/>
            <a:bevelB w="304800" h="44450"/>
            <a:contourClr>
              <a:schemeClr val="phClr">
                <a:shade val="60000"/>
                <a:satMod val="110000"/>
              </a:schemeClr>
            </a:contourClr>
          </a:sp3d>
        </a:effectStyle>
        <a:effectStyle>
          <a:effectLst>
            <a:outerShdw blurRad="50800" dist="50800" dir="5400000" algn="tl" rotWithShape="0">
              <a:srgbClr val="000000">
                <a:alpha val="65000"/>
              </a:srgbClr>
            </a:outerShdw>
          </a:effectLst>
          <a:scene3d>
            <a:camera prst="orthographicFront"/>
            <a:lightRig rig="soft" dir="t">
              <a:rot lat="0" lon="0" rev="17100000"/>
            </a:lightRig>
          </a:scene3d>
          <a:sp3d>
            <a:bevelT w="165100" h="254000"/>
            <a:bevelB w="165100" h="254000"/>
            <a:contourClr>
              <a:schemeClr val="phClr">
                <a:shade val="60000"/>
                <a:satMod val="110000"/>
              </a:schemeClr>
            </a:contourClr>
          </a:sp3d>
        </a:effectStyle>
      </a:effectStyleLst>
      <a:bgFillStyleLst>
        <a:solidFill>
          <a:schemeClr val="phClr">
            <a:tint val="100000"/>
          </a:schemeClr>
        </a:solidFill>
        <a:gradFill>
          <a:gsLst>
            <a:gs pos="0">
              <a:schemeClr val="phClr">
                <a:tint val="40000"/>
              </a:schemeClr>
            </a:gs>
            <a:gs pos="53000">
              <a:schemeClr val="phClr">
                <a:shade val="50000"/>
              </a:schemeClr>
            </a:gs>
          </a:gsLst>
          <a:lin ang="16200000" scaled="1"/>
        </a:gradFill>
        <a:blipFill rotWithShape="0">
          <a:blip xmlns:r="http://schemas.openxmlformats.org/officeDocument/2006/relationships" r:embed="rId2">
            <a:duotone>
              <a:schemeClr val="phClr">
                <a:shade val="27000"/>
                <a:satMod val="160000"/>
              </a:schemeClr>
              <a:schemeClr val="phClr">
                <a:tint val="95000"/>
                <a:satMod val="100000"/>
              </a:schemeClr>
            </a:duotone>
          </a:blip>
          <a:srcRect/>
          <a:stretch>
            <a:fillRect/>
          </a:stretch>
        </a:blipFill>
      </a:bgFillStyleLst>
    </a:fmtScheme>
  </a:themeElements>
  <a:objectDefaults/>
  <a:extraClrScheme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vert="eaVert" rtlCol="0" anchor="ctr"/>
      <a:lstStyle>
        <a:defPPr>
          <a:lnSpc>
            <a:spcPct val="130000"/>
          </a:lnSpc>
          <a:defRPr kumimoji="1" sz="7200" dirty="0" smtClean="0">
            <a:solidFill>
              <a:srgbClr val="FF0000"/>
            </a:solidFill>
            <a:ea typeface="ＤＨＰ平成明朝体W7" panose="02010601000101010101" pitchFamily="2"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vert="eaVert" rtlCol="0" anchor="ctr"/>
      <a:lstStyle>
        <a:defPPr>
          <a:lnSpc>
            <a:spcPct val="130000"/>
          </a:lnSpc>
          <a:defRPr kumimoji="1" sz="7200" dirty="0" smtClean="0">
            <a:solidFill>
              <a:srgbClr val="FF0000"/>
            </a:solidFill>
            <a:ea typeface="ＤＨＰ平成明朝体W7" panose="02010601000101010101" pitchFamily="2"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vert="eaVert" rtlCol="0" anchor="ctr"/>
      <a:lstStyle>
        <a:defPPr>
          <a:lnSpc>
            <a:spcPct val="130000"/>
          </a:lnSpc>
          <a:defRPr kumimoji="1" sz="7200" dirty="0" smtClean="0">
            <a:solidFill>
              <a:srgbClr val="FF0000"/>
            </a:solidFill>
            <a:ea typeface="ＤＨＰ平成明朝体W7" panose="02010601000101010101" pitchFamily="2"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vert="eaVert" rtlCol="0" anchor="ctr"/>
      <a:lstStyle>
        <a:defPPr>
          <a:lnSpc>
            <a:spcPct val="130000"/>
          </a:lnSpc>
          <a:defRPr kumimoji="1" sz="7200" dirty="0" smtClean="0">
            <a:solidFill>
              <a:srgbClr val="FF0000"/>
            </a:solidFill>
            <a:ea typeface="ＤＨＰ平成明朝体W7" panose="02010601000101010101" pitchFamily="2"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パーセル">
  <a:themeElements>
    <a:clrScheme name="パーセル">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パーセル">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パーセル">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8.xml><?xml version="1.0" encoding="utf-8"?>
<a:theme xmlns:a="http://schemas.openxmlformats.org/drawingml/2006/main" name="1_パーセル">
  <a:themeElements>
    <a:clrScheme name="パーセル">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パーセル">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パーセル">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9.xml><?xml version="1.0" encoding="utf-8"?>
<a:theme xmlns:a="http://schemas.openxmlformats.org/drawingml/2006/main" name="2_パーセル">
  <a:themeElements>
    <a:clrScheme name="パーセル">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パーセル">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パーセル">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Wind in the Pines</Template>
  <TotalTime>0</TotalTime>
  <Words>3880</Words>
  <Application>Microsoft Office PowerPoint</Application>
  <PresentationFormat>画面に合わせる (4:3)</PresentationFormat>
  <Paragraphs>659</Paragraphs>
  <Slides>129</Slides>
  <Notes>123</Notes>
  <HiddenSlides>0</HiddenSlides>
  <MMClips>0</MMClips>
  <ScaleCrop>false</ScaleCrop>
  <HeadingPairs>
    <vt:vector size="8" baseType="variant">
      <vt:variant>
        <vt:lpstr>使用されているフォント</vt:lpstr>
      </vt:variant>
      <vt:variant>
        <vt:i4>13</vt:i4>
      </vt:variant>
      <vt:variant>
        <vt:lpstr>テーマ</vt:lpstr>
      </vt:variant>
      <vt:variant>
        <vt:i4>11</vt:i4>
      </vt:variant>
      <vt:variant>
        <vt:lpstr>スライド タイトル</vt:lpstr>
      </vt:variant>
      <vt:variant>
        <vt:i4>129</vt:i4>
      </vt:variant>
      <vt:variant>
        <vt:lpstr>目的別スライド ショー</vt:lpstr>
      </vt:variant>
      <vt:variant>
        <vt:i4>1</vt:i4>
      </vt:variant>
    </vt:vector>
  </HeadingPairs>
  <TitlesOfParts>
    <vt:vector size="154" baseType="lpstr">
      <vt:lpstr>ＤＨＰ平成明朝体W7</vt:lpstr>
      <vt:lpstr>HGP行書体</vt:lpstr>
      <vt:lpstr>HGｺﾞｼｯｸE</vt:lpstr>
      <vt:lpstr>HG創英角ﾎﾟｯﾌﾟ体</vt:lpstr>
      <vt:lpstr>ＭＳ Ｐゴシック</vt:lpstr>
      <vt:lpstr>ＭＳ 明朝</vt:lpstr>
      <vt:lpstr>游ゴシック</vt:lpstr>
      <vt:lpstr>Arial</vt:lpstr>
      <vt:lpstr>Calibri</vt:lpstr>
      <vt:lpstr>Consolas</vt:lpstr>
      <vt:lpstr>Gill Sans MT</vt:lpstr>
      <vt:lpstr>Times New Roman</vt:lpstr>
      <vt:lpstr>Wingdings</vt:lpstr>
      <vt:lpstr>Office ​​テーマ</vt:lpstr>
      <vt:lpstr>松風</vt:lpstr>
      <vt:lpstr>2_Office ​​テーマ</vt:lpstr>
      <vt:lpstr>3_Office ​​テーマ</vt:lpstr>
      <vt:lpstr>5_Office ​​テーマ</vt:lpstr>
      <vt:lpstr>6_Office ​​テーマ</vt:lpstr>
      <vt:lpstr>パーセル</vt:lpstr>
      <vt:lpstr>1_パーセル</vt:lpstr>
      <vt:lpstr>2_パーセル</vt:lpstr>
      <vt:lpstr>3_パーセル</vt:lpstr>
      <vt:lpstr>4_Office ​​テーマ</vt:lpstr>
      <vt:lpstr>めて学ぶ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無間地獄 （阿鼻地獄）</vt:lpstr>
      <vt:lpstr>東国門弟の状況</vt:lpstr>
      <vt:lpstr>東国門弟の状況</vt:lpstr>
      <vt:lpstr>PowerPoint プレゼンテーション</vt:lpstr>
      <vt:lpstr>PowerPoint プレゼンテーション</vt:lpstr>
      <vt:lpstr>PowerPoint プレゼンテーション</vt:lpstr>
      <vt:lpstr>東国の有力門弟</vt:lpstr>
      <vt:lpstr>東国の有力門弟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奈良や比叡山の学僧</vt:lpstr>
      <vt:lpstr>PowerPoint プレゼンテーション</vt:lpstr>
      <vt:lpstr>PowerPoint プレゼンテーション</vt:lpstr>
      <vt:lpstr>PowerPoint プレゼンテーション</vt:lpstr>
      <vt:lpstr>「親鸞におきては」</vt:lpstr>
      <vt:lpstr>「親鸞におきては」</vt:lpstr>
      <vt:lpstr>「ただ念仏」</vt:lpstr>
      <vt:lpstr>「ただ念仏」</vt:lpstr>
      <vt:lpstr>「よきひとの仰せ」</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「愚者」</vt:lpstr>
      <vt:lpstr>「愚者」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さらに後悔すべからず候ふ</vt:lpstr>
      <vt:lpstr>PowerPoint プレゼンテーション</vt:lpstr>
      <vt:lpstr>PowerPoint プレゼンテーション</vt:lpstr>
      <vt:lpstr>地獄は一定すみか</vt:lpstr>
      <vt:lpstr>地獄は一定すみか</vt:lpstr>
      <vt:lpstr>地獄は一定すみか</vt:lpstr>
      <vt:lpstr>地獄は一定すみか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専修念仏の源流と伝統</vt:lpstr>
      <vt:lpstr>善導大師 （613－681）</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まことにおはしまさば まことならば むなしかるべからず候ふか</vt:lpstr>
      <vt:lpstr>まことにおはしまさば まことならば むなしかるべからず候ふか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目的別スライド ショー 1</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2023-11-22T04:20:00Z</dcterms:created>
  <dcterms:modified xsi:type="dcterms:W3CDTF">2023-11-22T06:43:11Z</dcterms:modified>
</cp:coreProperties>
</file>